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1EE3C0-C517-0648-8145-3BC8AEA13261}" type="datetimeFigureOut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26FC2B-90A9-E54E-8B9B-D5940E986C4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Sub-Saharan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2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Zambezi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Located in southern Africa</a:t>
            </a:r>
          </a:p>
          <a:p>
            <a:r>
              <a:rPr lang="en-US" dirty="0" smtClean="0"/>
              <a:t>Location of Victoria Falls</a:t>
            </a:r>
            <a:endParaRPr lang="en-US" dirty="0"/>
          </a:p>
        </p:txBody>
      </p:sp>
      <p:pic>
        <p:nvPicPr>
          <p:cNvPr id="5" name="Picture 4" descr="af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797" y="2765681"/>
            <a:ext cx="5400146" cy="359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4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Longest river in the world</a:t>
            </a:r>
          </a:p>
          <a:p>
            <a:r>
              <a:rPr lang="en-US" dirty="0" smtClean="0"/>
              <a:t>Flows south to north</a:t>
            </a:r>
            <a:endParaRPr lang="en-US" dirty="0"/>
          </a:p>
        </p:txBody>
      </p:sp>
      <p:pic>
        <p:nvPicPr>
          <p:cNvPr id="4" name="Picture 3" descr="af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43" y="1853136"/>
            <a:ext cx="3493057" cy="497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3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Kalahari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Desert in and around Botswana in southern Africa</a:t>
            </a:r>
            <a:endParaRPr lang="en-US" dirty="0"/>
          </a:p>
        </p:txBody>
      </p:sp>
      <p:pic>
        <p:nvPicPr>
          <p:cNvPr id="4" name="Picture 3" descr="af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585" y="2267696"/>
            <a:ext cx="4130315" cy="41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Sahara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Largest desert in the world </a:t>
            </a:r>
          </a:p>
          <a:p>
            <a:r>
              <a:rPr lang="en-US" dirty="0" smtClean="0"/>
              <a:t>Is divided from Sub-Saharan Africa by the dry region known as the Sahel</a:t>
            </a:r>
            <a:endParaRPr lang="en-US" dirty="0"/>
          </a:p>
        </p:txBody>
      </p:sp>
      <p:pic>
        <p:nvPicPr>
          <p:cNvPr id="4" name="Picture 3" descr="af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467" y="3386265"/>
            <a:ext cx="5791313" cy="324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7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Diseases/Health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</a:p>
          <a:p>
            <a:r>
              <a:rPr lang="en-US" dirty="0" smtClean="0"/>
              <a:t>AIDS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Also Ebola</a:t>
            </a:r>
            <a:endParaRPr lang="en-US" dirty="0"/>
          </a:p>
        </p:txBody>
      </p:sp>
      <p:pic>
        <p:nvPicPr>
          <p:cNvPr id="4" name="Picture 3" descr="af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1345965"/>
            <a:ext cx="4435543" cy="47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3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 is a CONTINENT</a:t>
            </a:r>
            <a:endParaRPr lang="en-US" dirty="0"/>
          </a:p>
        </p:txBody>
      </p:sp>
      <p:pic>
        <p:nvPicPr>
          <p:cNvPr id="4" name="Content Placeholder 3" descr="af1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7" b="279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127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most populous country is Nigeria</a:t>
            </a:r>
            <a:endParaRPr lang="en-US" dirty="0"/>
          </a:p>
        </p:txBody>
      </p:sp>
      <p:pic>
        <p:nvPicPr>
          <p:cNvPr id="4" name="Content Placeholder 3" descr="af2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56" b="203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772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Victoria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Largest lake in this region</a:t>
            </a:r>
          </a:p>
          <a:p>
            <a:r>
              <a:rPr lang="en-US" dirty="0" smtClean="0"/>
              <a:t>Source of part of the Nile River</a:t>
            </a:r>
          </a:p>
          <a:p>
            <a:r>
              <a:rPr lang="en-US" dirty="0" smtClean="0"/>
              <a:t>Equator runs through it</a:t>
            </a:r>
            <a:endParaRPr lang="en-US" dirty="0"/>
          </a:p>
        </p:txBody>
      </p:sp>
      <p:pic>
        <p:nvPicPr>
          <p:cNvPr id="4" name="Picture 3" descr="af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791" y="3663027"/>
            <a:ext cx="5540009" cy="281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0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Rift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Formed by the spreading of tectonic plates in East Africa</a:t>
            </a:r>
            <a:endParaRPr lang="en-US" dirty="0"/>
          </a:p>
        </p:txBody>
      </p:sp>
      <p:pic>
        <p:nvPicPr>
          <p:cNvPr id="4" name="Picture 3" descr="af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33" y="2783901"/>
            <a:ext cx="8115489" cy="340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5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Had a civil war with ‘ethnic cleansing’ between the Hutus and Tutsis</a:t>
            </a:r>
            <a:endParaRPr lang="en-US" dirty="0"/>
          </a:p>
        </p:txBody>
      </p:sp>
      <p:pic>
        <p:nvPicPr>
          <p:cNvPr id="4" name="Picture 3" descr="a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24" y="2750468"/>
            <a:ext cx="3476776" cy="355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0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Kilimanjaro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Tallest mountain in Africa</a:t>
            </a:r>
            <a:endParaRPr lang="en-US" dirty="0"/>
          </a:p>
        </p:txBody>
      </p:sp>
      <p:pic>
        <p:nvPicPr>
          <p:cNvPr id="4" name="Picture 3" descr="af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699" y="2273299"/>
            <a:ext cx="5863973" cy="385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8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 </a:t>
            </a:r>
            <a:r>
              <a:rPr lang="en-US" dirty="0" err="1" smtClean="0"/>
              <a:t>degress</a:t>
            </a:r>
            <a:r>
              <a:rPr lang="en-US" dirty="0" smtClean="0"/>
              <a:t> latitude</a:t>
            </a:r>
          </a:p>
          <a:p>
            <a:pPr marL="0" indent="0">
              <a:buNone/>
            </a:pPr>
            <a:r>
              <a:rPr lang="en-US" dirty="0" smtClean="0"/>
              <a:t>Runs through Africa</a:t>
            </a:r>
            <a:endParaRPr lang="en-US" dirty="0"/>
          </a:p>
        </p:txBody>
      </p:sp>
      <p:pic>
        <p:nvPicPr>
          <p:cNvPr id="4" name="Picture 3" descr="af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21" y="1292798"/>
            <a:ext cx="4258279" cy="531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6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Apartheid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Racial discrimination that occurred in South Africa until the early 1990’s.</a:t>
            </a:r>
            <a:endParaRPr lang="en-US" dirty="0"/>
          </a:p>
        </p:txBody>
      </p:sp>
      <p:pic>
        <p:nvPicPr>
          <p:cNvPr id="4" name="Picture 3" descr="af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219" y="2718780"/>
            <a:ext cx="5068356" cy="378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8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142</TotalTime>
  <Words>146</Words>
  <Application>Microsoft Macintosh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Sub-Saharan Africa</vt:lpstr>
      <vt:lpstr>Africa is a CONTINENT</vt:lpstr>
      <vt:lpstr>Its most populous country is Nigeria</vt:lpstr>
      <vt:lpstr>Lake Victoria</vt:lpstr>
      <vt:lpstr>Great Rift Valley</vt:lpstr>
      <vt:lpstr>Rwanda</vt:lpstr>
      <vt:lpstr>Kilimanjaro</vt:lpstr>
      <vt:lpstr>Equator</vt:lpstr>
      <vt:lpstr>Apartheid</vt:lpstr>
      <vt:lpstr>Zambezi River</vt:lpstr>
      <vt:lpstr>Nile</vt:lpstr>
      <vt:lpstr>Kalahari</vt:lpstr>
      <vt:lpstr>Sahara</vt:lpstr>
      <vt:lpstr>Diseases/Health Problems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Sub-Saharan Africa</dc:title>
  <dc:creator>chris adams</dc:creator>
  <cp:lastModifiedBy>Rebecca Smith</cp:lastModifiedBy>
  <cp:revision>3</cp:revision>
  <dcterms:created xsi:type="dcterms:W3CDTF">2015-03-20T11:56:48Z</dcterms:created>
  <dcterms:modified xsi:type="dcterms:W3CDTF">2016-04-14T15:32:00Z</dcterms:modified>
</cp:coreProperties>
</file>