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1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8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3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4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2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9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3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3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C7E1-4D71-D448-866F-702A19C3FCA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CE56-D461-CA4C-B925-1622A9C07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2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Africa Country Profile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60" y="1122084"/>
            <a:ext cx="8907740" cy="573591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Front: Complete the country profile sheet on one of the following countries: </a:t>
            </a:r>
          </a:p>
          <a:p>
            <a:pPr marL="0" indent="0" algn="ctr">
              <a:buNone/>
            </a:pPr>
            <a:r>
              <a:rPr lang="en-US" b="1" dirty="0" smtClean="0"/>
              <a:t>Ethiopia, Nigeria, Congo, South Africa, Sudan, Kenya, Rwanda, Somalia, Madagascar</a:t>
            </a:r>
          </a:p>
          <a:p>
            <a:pPr marL="514350" indent="-514350">
              <a:buAutoNum type="arabicParenR"/>
            </a:pPr>
            <a:r>
              <a:rPr lang="en-US" dirty="0" smtClean="0"/>
              <a:t>Back: Define the terms below</a:t>
            </a:r>
          </a:p>
          <a:p>
            <a:pPr marL="914400" lvl="1" indent="-514350">
              <a:buAutoNum type="arabicParenR"/>
            </a:pPr>
            <a:r>
              <a:rPr lang="en-US" dirty="0" smtClean="0"/>
              <a:t>Genocide</a:t>
            </a:r>
          </a:p>
          <a:p>
            <a:pPr marL="914400" lvl="1" indent="-514350">
              <a:buAutoNum type="arabicParenR"/>
            </a:pPr>
            <a:r>
              <a:rPr lang="en-US" dirty="0" smtClean="0"/>
              <a:t>Desertification </a:t>
            </a:r>
          </a:p>
          <a:p>
            <a:pPr marL="914400" lvl="1" indent="-514350">
              <a:buAutoNum type="arabicParenR"/>
            </a:pPr>
            <a:r>
              <a:rPr lang="en-US" dirty="0" smtClean="0"/>
              <a:t> Apartheid</a:t>
            </a:r>
          </a:p>
          <a:p>
            <a:pPr marL="914400" lvl="1" indent="-514350">
              <a:buAutoNum type="arabicParenR"/>
            </a:pPr>
            <a:r>
              <a:rPr lang="en-US" dirty="0" smtClean="0"/>
              <a:t>Colonization </a:t>
            </a:r>
          </a:p>
          <a:p>
            <a:pPr marL="914400" lvl="1" indent="-514350">
              <a:buAutoNum type="arabicParenR"/>
            </a:pPr>
            <a:r>
              <a:rPr lang="en-US" dirty="0" smtClean="0"/>
              <a:t>Berlin Conference</a:t>
            </a:r>
          </a:p>
          <a:p>
            <a:pPr marL="914400" lvl="1" indent="-514350">
              <a:buAutoNum type="arabicParenR"/>
            </a:pPr>
            <a:r>
              <a:rPr lang="en-US" dirty="0" smtClean="0"/>
              <a:t>Infrastructure</a:t>
            </a:r>
          </a:p>
          <a:p>
            <a:pPr marL="914400" lvl="1" indent="-514350">
              <a:buAutoNum type="arabicParenR"/>
            </a:pPr>
            <a:r>
              <a:rPr lang="en-US" dirty="0" smtClean="0"/>
              <a:t>Brain Drain </a:t>
            </a:r>
          </a:p>
          <a:p>
            <a:pPr marL="514350" indent="-514350">
              <a:buAutoNum type="arabicParenR"/>
            </a:pPr>
            <a:r>
              <a:rPr lang="en-US" dirty="0" smtClean="0"/>
              <a:t>Create a circle map with Africa in the middle. What are 10 things that you know about Africa.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7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Africa Country Profile Sheet</vt:lpstr>
    </vt:vector>
  </TitlesOfParts>
  <Company>LISD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</dc:title>
  <dc:creator>Rebecca Smith</dc:creator>
  <cp:lastModifiedBy>Rebecca Smith</cp:lastModifiedBy>
  <cp:revision>2</cp:revision>
  <dcterms:created xsi:type="dcterms:W3CDTF">2017-04-18T13:44:34Z</dcterms:created>
  <dcterms:modified xsi:type="dcterms:W3CDTF">2017-04-18T14:05:56Z</dcterms:modified>
</cp:coreProperties>
</file>