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8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3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2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7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0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B833-9479-EA4E-B9CC-D27A4670527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4D4F-C8E7-C34E-A959-A75C34EA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78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Australia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606809"/>
            <a:ext cx="5448300" cy="45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4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with the Natives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Throughout Australian history, there have been frequent conflicts with the Native people, usually resulting in the Aborigines being forced off their land.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100,000 mixed race children given to white families to promote </a:t>
            </a:r>
            <a:r>
              <a:rPr lang="en-US" b="1" u="sng" dirty="0" smtClean="0">
                <a:solidFill>
                  <a:srgbClr val="0000FF"/>
                </a:solidFill>
              </a:rPr>
              <a:t>assimilation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Today, many Federal cases have given the Aborigines back their native land.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Most inhabitants of Australia are of European descent, but the country is currently experiencing high migration rates from countries in Asia and West Europe.</a:t>
            </a:r>
          </a:p>
          <a:p>
            <a:r>
              <a:rPr lang="en-US" dirty="0" smtClean="0"/>
              <a:t>Christianity is the dominant religion.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Constitutional Monarchy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Comedy is an important part of the Australian culture.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0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British influences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Drive on left side of road, Tea time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Christianity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English speaking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15" y="2706446"/>
            <a:ext cx="4187685" cy="38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Invasion of the Rabbits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1859 – Thomas Austin released 24 rabbits</a:t>
            </a:r>
          </a:p>
          <a:p>
            <a:pPr lvl="1"/>
            <a:r>
              <a:rPr lang="en-US" sz="2400" dirty="0" smtClean="0"/>
              <a:t>1 pair can have up to 184 descendants in 18 months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1900 – more than a billion rabbits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Wiped out native plans and destroyed crops</a:t>
            </a:r>
          </a:p>
          <a:p>
            <a:pPr lvl="1"/>
            <a:r>
              <a:rPr lang="en-US" sz="2400" dirty="0" smtClean="0"/>
              <a:t>Endangered native animals, reduced land ability to feed herds of sheep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30" y="4623404"/>
            <a:ext cx="4356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</a:t>
            </a:r>
            <a:endParaRPr lang="en-US" dirty="0"/>
          </a:p>
        </p:txBody>
      </p:sp>
      <p:pic>
        <p:nvPicPr>
          <p:cNvPr id="4" name="Picture 3" descr="australia-map-accur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288" y="1417638"/>
            <a:ext cx="5786988" cy="5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0"/>
            <a:ext cx="8030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95" y="228600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70" y="2369033"/>
            <a:ext cx="24638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33401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10" y="228600"/>
            <a:ext cx="4596790" cy="2769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570" y="4002783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04" y="2415526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8" y="228600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372" y="-9100"/>
            <a:ext cx="1666628" cy="6985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58" y="4724400"/>
            <a:ext cx="38100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58" y="3159552"/>
            <a:ext cx="2435360" cy="1070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296" y="4549126"/>
            <a:ext cx="1391658" cy="807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163" y="295039"/>
            <a:ext cx="1229908" cy="1641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163" y="5356652"/>
            <a:ext cx="2004377" cy="15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81"/>
            <a:ext cx="8229600" cy="1143000"/>
          </a:xfrm>
        </p:spPr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4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capital of Australia is Canberra.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There are 23.13 million people. </a:t>
            </a:r>
            <a:r>
              <a:rPr lang="en-US" dirty="0" smtClean="0"/>
              <a:t>(There are more kangaroos than people)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142" y="2924856"/>
            <a:ext cx="4699697" cy="39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Aborigine People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people native to Australia are known as the Aborigines. </a:t>
            </a:r>
            <a:r>
              <a:rPr lang="en-US" dirty="0" smtClean="0"/>
              <a:t>They migrated to the area around 50,000 years ago! </a:t>
            </a:r>
          </a:p>
          <a:p>
            <a:r>
              <a:rPr lang="en-US" dirty="0" smtClean="0"/>
              <a:t>Aboriginal means “First People.”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752" y="399649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Inhabited by people around 50,000 years ago. </a:t>
            </a:r>
          </a:p>
          <a:p>
            <a:r>
              <a:rPr lang="en-US" dirty="0" smtClean="0"/>
              <a:t>1606: Dutch navigator landed in Australia. Called the area “New Holland.” </a:t>
            </a:r>
          </a:p>
          <a:p>
            <a:r>
              <a:rPr lang="en-US" dirty="0" smtClean="0"/>
              <a:t>1770- James Cook charted the East Coast of Australia.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1788- The continent became a penal colony for Britain.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27000"/>
            <a:ext cx="1905000" cy="1473200"/>
          </a:xfrm>
          <a:prstGeom prst="rect">
            <a:avLst/>
          </a:prstGeom>
        </p:spPr>
      </p:pic>
      <p:sp>
        <p:nvSpPr>
          <p:cNvPr id="5" name="SMARTINK"/>
          <p:cNvSpPr/>
          <p:nvPr/>
        </p:nvSpPr>
        <p:spPr>
          <a:xfrm>
            <a:off x="2651760" y="4972050"/>
            <a:ext cx="388621" cy="262891"/>
          </a:xfrm>
          <a:custGeom>
            <a:avLst/>
            <a:gdLst/>
            <a:ahLst/>
            <a:cxnLst/>
            <a:rect l="0" t="0" r="0" b="0"/>
            <a:pathLst>
              <a:path w="388621" h="262891">
                <a:moveTo>
                  <a:pt x="0" y="194310"/>
                </a:moveTo>
                <a:lnTo>
                  <a:pt x="45720" y="194310"/>
                </a:lnTo>
                <a:lnTo>
                  <a:pt x="102870" y="194310"/>
                </a:lnTo>
                <a:lnTo>
                  <a:pt x="114300" y="182880"/>
                </a:lnTo>
                <a:lnTo>
                  <a:pt x="171450" y="182880"/>
                </a:lnTo>
                <a:lnTo>
                  <a:pt x="217170" y="171450"/>
                </a:lnTo>
                <a:lnTo>
                  <a:pt x="251460" y="171450"/>
                </a:lnTo>
                <a:lnTo>
                  <a:pt x="274320" y="160020"/>
                </a:lnTo>
                <a:lnTo>
                  <a:pt x="297180" y="148590"/>
                </a:lnTo>
                <a:lnTo>
                  <a:pt x="308610" y="137160"/>
                </a:lnTo>
                <a:lnTo>
                  <a:pt x="297180" y="102870"/>
                </a:lnTo>
                <a:lnTo>
                  <a:pt x="285750" y="80010"/>
                </a:lnTo>
                <a:lnTo>
                  <a:pt x="228600" y="45720"/>
                </a:lnTo>
                <a:lnTo>
                  <a:pt x="171450" y="0"/>
                </a:lnTo>
                <a:lnTo>
                  <a:pt x="217170" y="34290"/>
                </a:lnTo>
                <a:lnTo>
                  <a:pt x="274320" y="57150"/>
                </a:lnTo>
                <a:lnTo>
                  <a:pt x="320040" y="91440"/>
                </a:lnTo>
                <a:lnTo>
                  <a:pt x="365760" y="137160"/>
                </a:lnTo>
                <a:lnTo>
                  <a:pt x="388620" y="171450"/>
                </a:lnTo>
                <a:lnTo>
                  <a:pt x="388620" y="194310"/>
                </a:lnTo>
                <a:lnTo>
                  <a:pt x="377190" y="205740"/>
                </a:lnTo>
                <a:lnTo>
                  <a:pt x="354330" y="228600"/>
                </a:lnTo>
                <a:lnTo>
                  <a:pt x="331470" y="240030"/>
                </a:lnTo>
                <a:lnTo>
                  <a:pt x="285750" y="240030"/>
                </a:lnTo>
                <a:lnTo>
                  <a:pt x="240030" y="251460"/>
                </a:lnTo>
                <a:lnTo>
                  <a:pt x="194310" y="251460"/>
                </a:lnTo>
                <a:lnTo>
                  <a:pt x="171450" y="262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651760" y="4972050"/>
            <a:ext cx="388621" cy="262891"/>
          </a:xfrm>
          <a:custGeom>
            <a:avLst/>
            <a:gdLst/>
            <a:ahLst/>
            <a:cxnLst/>
            <a:rect l="0" t="0" r="0" b="0"/>
            <a:pathLst>
              <a:path w="388621" h="262891">
                <a:moveTo>
                  <a:pt x="0" y="194310"/>
                </a:moveTo>
                <a:lnTo>
                  <a:pt x="45720" y="194310"/>
                </a:lnTo>
                <a:lnTo>
                  <a:pt x="102870" y="194310"/>
                </a:lnTo>
                <a:lnTo>
                  <a:pt x="114300" y="182880"/>
                </a:lnTo>
                <a:lnTo>
                  <a:pt x="171450" y="182880"/>
                </a:lnTo>
                <a:lnTo>
                  <a:pt x="217170" y="171450"/>
                </a:lnTo>
                <a:lnTo>
                  <a:pt x="251460" y="171450"/>
                </a:lnTo>
                <a:lnTo>
                  <a:pt x="274320" y="160020"/>
                </a:lnTo>
                <a:lnTo>
                  <a:pt x="297180" y="148590"/>
                </a:lnTo>
                <a:lnTo>
                  <a:pt x="308610" y="137160"/>
                </a:lnTo>
                <a:lnTo>
                  <a:pt x="297180" y="102870"/>
                </a:lnTo>
                <a:lnTo>
                  <a:pt x="285750" y="80010"/>
                </a:lnTo>
                <a:lnTo>
                  <a:pt x="228600" y="45720"/>
                </a:lnTo>
                <a:lnTo>
                  <a:pt x="171450" y="0"/>
                </a:lnTo>
                <a:lnTo>
                  <a:pt x="217170" y="34290"/>
                </a:lnTo>
                <a:lnTo>
                  <a:pt x="274320" y="57150"/>
                </a:lnTo>
                <a:lnTo>
                  <a:pt x="320040" y="91440"/>
                </a:lnTo>
                <a:lnTo>
                  <a:pt x="365760" y="137160"/>
                </a:lnTo>
                <a:lnTo>
                  <a:pt x="388620" y="171450"/>
                </a:lnTo>
                <a:lnTo>
                  <a:pt x="388620" y="194310"/>
                </a:lnTo>
                <a:lnTo>
                  <a:pt x="377190" y="205740"/>
                </a:lnTo>
                <a:lnTo>
                  <a:pt x="354330" y="228600"/>
                </a:lnTo>
                <a:lnTo>
                  <a:pt x="331470" y="240030"/>
                </a:lnTo>
                <a:lnTo>
                  <a:pt x="285750" y="240030"/>
                </a:lnTo>
                <a:lnTo>
                  <a:pt x="240030" y="251460"/>
                </a:lnTo>
                <a:lnTo>
                  <a:pt x="194310" y="251460"/>
                </a:lnTo>
                <a:lnTo>
                  <a:pt x="171450" y="262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3131820" y="5006340"/>
            <a:ext cx="148591" cy="308611"/>
          </a:xfrm>
          <a:custGeom>
            <a:avLst/>
            <a:gdLst/>
            <a:ahLst/>
            <a:cxnLst/>
            <a:rect l="0" t="0" r="0" b="0"/>
            <a:pathLst>
              <a:path w="148591" h="308611">
                <a:moveTo>
                  <a:pt x="91440" y="22860"/>
                </a:moveTo>
                <a:lnTo>
                  <a:pt x="91440" y="0"/>
                </a:lnTo>
                <a:lnTo>
                  <a:pt x="68580" y="11430"/>
                </a:lnTo>
                <a:lnTo>
                  <a:pt x="57150" y="22860"/>
                </a:lnTo>
                <a:lnTo>
                  <a:pt x="22860" y="68580"/>
                </a:lnTo>
                <a:lnTo>
                  <a:pt x="11430" y="102870"/>
                </a:lnTo>
                <a:lnTo>
                  <a:pt x="0" y="148590"/>
                </a:lnTo>
                <a:lnTo>
                  <a:pt x="0" y="194310"/>
                </a:lnTo>
                <a:lnTo>
                  <a:pt x="0" y="251460"/>
                </a:lnTo>
                <a:lnTo>
                  <a:pt x="11430" y="274320"/>
                </a:lnTo>
                <a:lnTo>
                  <a:pt x="34290" y="297180"/>
                </a:lnTo>
                <a:lnTo>
                  <a:pt x="57150" y="308610"/>
                </a:lnTo>
                <a:lnTo>
                  <a:pt x="80010" y="308610"/>
                </a:lnTo>
                <a:lnTo>
                  <a:pt x="148590" y="297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3131820" y="5006340"/>
            <a:ext cx="148591" cy="308611"/>
          </a:xfrm>
          <a:custGeom>
            <a:avLst/>
            <a:gdLst/>
            <a:ahLst/>
            <a:cxnLst/>
            <a:rect l="0" t="0" r="0" b="0"/>
            <a:pathLst>
              <a:path w="148591" h="308611">
                <a:moveTo>
                  <a:pt x="91440" y="22860"/>
                </a:moveTo>
                <a:lnTo>
                  <a:pt x="91440" y="0"/>
                </a:lnTo>
                <a:lnTo>
                  <a:pt x="68580" y="11430"/>
                </a:lnTo>
                <a:lnTo>
                  <a:pt x="57150" y="22860"/>
                </a:lnTo>
                <a:lnTo>
                  <a:pt x="22860" y="68580"/>
                </a:lnTo>
                <a:lnTo>
                  <a:pt x="11430" y="102870"/>
                </a:lnTo>
                <a:lnTo>
                  <a:pt x="0" y="148590"/>
                </a:lnTo>
                <a:lnTo>
                  <a:pt x="0" y="194310"/>
                </a:lnTo>
                <a:lnTo>
                  <a:pt x="0" y="251460"/>
                </a:lnTo>
                <a:lnTo>
                  <a:pt x="11430" y="274320"/>
                </a:lnTo>
                <a:lnTo>
                  <a:pt x="34290" y="297180"/>
                </a:lnTo>
                <a:lnTo>
                  <a:pt x="57150" y="308610"/>
                </a:lnTo>
                <a:lnTo>
                  <a:pt x="80010" y="308610"/>
                </a:lnTo>
                <a:lnTo>
                  <a:pt x="148590" y="297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3383280" y="5177790"/>
            <a:ext cx="57151" cy="91441"/>
          </a:xfrm>
          <a:custGeom>
            <a:avLst/>
            <a:gdLst/>
            <a:ahLst/>
            <a:cxnLst/>
            <a:rect l="0" t="0" r="0" b="0"/>
            <a:pathLst>
              <a:path w="57151" h="91441">
                <a:moveTo>
                  <a:pt x="0" y="45720"/>
                </a:moveTo>
                <a:lnTo>
                  <a:pt x="22860" y="91440"/>
                </a:lnTo>
                <a:lnTo>
                  <a:pt x="22860" y="57150"/>
                </a:lnTo>
                <a:lnTo>
                  <a:pt x="34290" y="2286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3383280" y="5177790"/>
            <a:ext cx="57151" cy="91441"/>
          </a:xfrm>
          <a:custGeom>
            <a:avLst/>
            <a:gdLst/>
            <a:ahLst/>
            <a:cxnLst/>
            <a:rect l="0" t="0" r="0" b="0"/>
            <a:pathLst>
              <a:path w="57151" h="91441">
                <a:moveTo>
                  <a:pt x="0" y="45720"/>
                </a:moveTo>
                <a:lnTo>
                  <a:pt x="22860" y="91440"/>
                </a:lnTo>
                <a:lnTo>
                  <a:pt x="22860" y="57150"/>
                </a:lnTo>
                <a:lnTo>
                  <a:pt x="34290" y="2286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3543300" y="5200650"/>
            <a:ext cx="22861" cy="114301"/>
          </a:xfrm>
          <a:custGeom>
            <a:avLst/>
            <a:gdLst/>
            <a:ahLst/>
            <a:cxnLst/>
            <a:rect l="0" t="0" r="0" b="0"/>
            <a:pathLst>
              <a:path w="22861" h="114301">
                <a:moveTo>
                  <a:pt x="0" y="0"/>
                </a:moveTo>
                <a:lnTo>
                  <a:pt x="0" y="22860"/>
                </a:lnTo>
                <a:lnTo>
                  <a:pt x="11430" y="80010"/>
                </a:lnTo>
                <a:lnTo>
                  <a:pt x="22860" y="114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3543300" y="5200650"/>
            <a:ext cx="22861" cy="114301"/>
          </a:xfrm>
          <a:custGeom>
            <a:avLst/>
            <a:gdLst/>
            <a:ahLst/>
            <a:cxnLst/>
            <a:rect l="0" t="0" r="0" b="0"/>
            <a:pathLst>
              <a:path w="22861" h="114301">
                <a:moveTo>
                  <a:pt x="0" y="0"/>
                </a:moveTo>
                <a:lnTo>
                  <a:pt x="0" y="22860"/>
                </a:lnTo>
                <a:lnTo>
                  <a:pt x="11430" y="80010"/>
                </a:lnTo>
                <a:lnTo>
                  <a:pt x="22860" y="114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3543300" y="5109210"/>
            <a:ext cx="1" cy="11431"/>
          </a:xfrm>
          <a:custGeom>
            <a:avLst/>
            <a:gdLst/>
            <a:ahLst/>
            <a:cxnLst/>
            <a:rect l="0" t="0" r="0" b="0"/>
            <a:pathLst>
              <a:path w="1" h="11431">
                <a:moveTo>
                  <a:pt x="0" y="0"/>
                </a:moveTo>
                <a:lnTo>
                  <a:pt x="0" y="11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543300" y="5109210"/>
            <a:ext cx="1" cy="11431"/>
          </a:xfrm>
          <a:custGeom>
            <a:avLst/>
            <a:gdLst/>
            <a:ahLst/>
            <a:cxnLst/>
            <a:rect l="0" t="0" r="0" b="0"/>
            <a:pathLst>
              <a:path w="1" h="11431">
                <a:moveTo>
                  <a:pt x="0" y="0"/>
                </a:moveTo>
                <a:lnTo>
                  <a:pt x="0" y="11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646170" y="5143500"/>
            <a:ext cx="251461" cy="160021"/>
          </a:xfrm>
          <a:custGeom>
            <a:avLst/>
            <a:gdLst/>
            <a:ahLst/>
            <a:cxnLst/>
            <a:rect l="0" t="0" r="0" b="0"/>
            <a:pathLst>
              <a:path w="251461" h="160021">
                <a:moveTo>
                  <a:pt x="0" y="34290"/>
                </a:moveTo>
                <a:lnTo>
                  <a:pt x="0" y="57150"/>
                </a:lnTo>
                <a:lnTo>
                  <a:pt x="11430" y="102870"/>
                </a:lnTo>
                <a:lnTo>
                  <a:pt x="11430" y="148590"/>
                </a:lnTo>
                <a:lnTo>
                  <a:pt x="11430" y="102870"/>
                </a:lnTo>
                <a:lnTo>
                  <a:pt x="11430" y="45720"/>
                </a:lnTo>
                <a:lnTo>
                  <a:pt x="22860" y="34290"/>
                </a:lnTo>
                <a:lnTo>
                  <a:pt x="34290" y="11430"/>
                </a:lnTo>
                <a:lnTo>
                  <a:pt x="57150" y="22860"/>
                </a:lnTo>
                <a:lnTo>
                  <a:pt x="68580" y="34290"/>
                </a:lnTo>
                <a:lnTo>
                  <a:pt x="80010" y="57150"/>
                </a:lnTo>
                <a:lnTo>
                  <a:pt x="91440" y="114300"/>
                </a:lnTo>
                <a:lnTo>
                  <a:pt x="102870" y="68580"/>
                </a:lnTo>
                <a:lnTo>
                  <a:pt x="114300" y="45720"/>
                </a:lnTo>
                <a:lnTo>
                  <a:pt x="114300" y="22860"/>
                </a:lnTo>
                <a:lnTo>
                  <a:pt x="125730" y="11430"/>
                </a:lnTo>
                <a:lnTo>
                  <a:pt x="148590" y="0"/>
                </a:lnTo>
                <a:lnTo>
                  <a:pt x="171450" y="0"/>
                </a:lnTo>
                <a:lnTo>
                  <a:pt x="182880" y="11430"/>
                </a:lnTo>
                <a:lnTo>
                  <a:pt x="194310" y="22860"/>
                </a:lnTo>
                <a:lnTo>
                  <a:pt x="205740" y="45720"/>
                </a:lnTo>
                <a:lnTo>
                  <a:pt x="217170" y="102870"/>
                </a:lnTo>
                <a:lnTo>
                  <a:pt x="240030" y="137160"/>
                </a:lnTo>
                <a:lnTo>
                  <a:pt x="25146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646170" y="5143500"/>
            <a:ext cx="251461" cy="160021"/>
          </a:xfrm>
          <a:custGeom>
            <a:avLst/>
            <a:gdLst/>
            <a:ahLst/>
            <a:cxnLst/>
            <a:rect l="0" t="0" r="0" b="0"/>
            <a:pathLst>
              <a:path w="251461" h="160021">
                <a:moveTo>
                  <a:pt x="0" y="34290"/>
                </a:moveTo>
                <a:lnTo>
                  <a:pt x="0" y="57150"/>
                </a:lnTo>
                <a:lnTo>
                  <a:pt x="11430" y="102870"/>
                </a:lnTo>
                <a:lnTo>
                  <a:pt x="11430" y="148590"/>
                </a:lnTo>
                <a:lnTo>
                  <a:pt x="11430" y="102870"/>
                </a:lnTo>
                <a:lnTo>
                  <a:pt x="11430" y="45720"/>
                </a:lnTo>
                <a:lnTo>
                  <a:pt x="22860" y="34290"/>
                </a:lnTo>
                <a:lnTo>
                  <a:pt x="34290" y="11430"/>
                </a:lnTo>
                <a:lnTo>
                  <a:pt x="57150" y="22860"/>
                </a:lnTo>
                <a:lnTo>
                  <a:pt x="68580" y="34290"/>
                </a:lnTo>
                <a:lnTo>
                  <a:pt x="80010" y="57150"/>
                </a:lnTo>
                <a:lnTo>
                  <a:pt x="91440" y="114300"/>
                </a:lnTo>
                <a:lnTo>
                  <a:pt x="102870" y="68580"/>
                </a:lnTo>
                <a:lnTo>
                  <a:pt x="114300" y="45720"/>
                </a:lnTo>
                <a:lnTo>
                  <a:pt x="114300" y="22860"/>
                </a:lnTo>
                <a:lnTo>
                  <a:pt x="125730" y="11430"/>
                </a:lnTo>
                <a:lnTo>
                  <a:pt x="148590" y="0"/>
                </a:lnTo>
                <a:lnTo>
                  <a:pt x="171450" y="0"/>
                </a:lnTo>
                <a:lnTo>
                  <a:pt x="182880" y="11430"/>
                </a:lnTo>
                <a:lnTo>
                  <a:pt x="194310" y="22860"/>
                </a:lnTo>
                <a:lnTo>
                  <a:pt x="205740" y="45720"/>
                </a:lnTo>
                <a:lnTo>
                  <a:pt x="217170" y="102870"/>
                </a:lnTo>
                <a:lnTo>
                  <a:pt x="240030" y="137160"/>
                </a:lnTo>
                <a:lnTo>
                  <a:pt x="25146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3966210" y="5200650"/>
            <a:ext cx="11431" cy="102871"/>
          </a:xfrm>
          <a:custGeom>
            <a:avLst/>
            <a:gdLst/>
            <a:ahLst/>
            <a:cxnLst/>
            <a:rect l="0" t="0" r="0" b="0"/>
            <a:pathLst>
              <a:path w="11431" h="102871">
                <a:moveTo>
                  <a:pt x="0" y="0"/>
                </a:moveTo>
                <a:lnTo>
                  <a:pt x="0" y="45720"/>
                </a:lnTo>
                <a:lnTo>
                  <a:pt x="0" y="80010"/>
                </a:lnTo>
                <a:lnTo>
                  <a:pt x="11430" y="102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966210" y="5200650"/>
            <a:ext cx="11431" cy="102871"/>
          </a:xfrm>
          <a:custGeom>
            <a:avLst/>
            <a:gdLst/>
            <a:ahLst/>
            <a:cxnLst/>
            <a:rect l="0" t="0" r="0" b="0"/>
            <a:pathLst>
              <a:path w="11431" h="102871">
                <a:moveTo>
                  <a:pt x="0" y="0"/>
                </a:moveTo>
                <a:lnTo>
                  <a:pt x="0" y="45720"/>
                </a:lnTo>
                <a:lnTo>
                  <a:pt x="0" y="80010"/>
                </a:lnTo>
                <a:lnTo>
                  <a:pt x="11430" y="102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4023360" y="5143500"/>
            <a:ext cx="171451" cy="171451"/>
          </a:xfrm>
          <a:custGeom>
            <a:avLst/>
            <a:gdLst/>
            <a:ahLst/>
            <a:cxnLst/>
            <a:rect l="0" t="0" r="0" b="0"/>
            <a:pathLst>
              <a:path w="171451" h="171451">
                <a:moveTo>
                  <a:pt x="0" y="0"/>
                </a:moveTo>
                <a:lnTo>
                  <a:pt x="0" y="34290"/>
                </a:lnTo>
                <a:lnTo>
                  <a:pt x="11430" y="57150"/>
                </a:lnTo>
                <a:lnTo>
                  <a:pt x="34290" y="114300"/>
                </a:lnTo>
                <a:lnTo>
                  <a:pt x="34290" y="68580"/>
                </a:lnTo>
                <a:lnTo>
                  <a:pt x="45720" y="34290"/>
                </a:lnTo>
                <a:lnTo>
                  <a:pt x="57150" y="11430"/>
                </a:lnTo>
                <a:lnTo>
                  <a:pt x="68580" y="0"/>
                </a:lnTo>
                <a:lnTo>
                  <a:pt x="102870" y="11430"/>
                </a:lnTo>
                <a:lnTo>
                  <a:pt x="114300" y="22860"/>
                </a:lnTo>
                <a:lnTo>
                  <a:pt x="137160" y="80010"/>
                </a:lnTo>
                <a:lnTo>
                  <a:pt x="148590" y="125730"/>
                </a:lnTo>
                <a:lnTo>
                  <a:pt x="171450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4023360" y="5143500"/>
            <a:ext cx="171451" cy="171451"/>
          </a:xfrm>
          <a:custGeom>
            <a:avLst/>
            <a:gdLst/>
            <a:ahLst/>
            <a:cxnLst/>
            <a:rect l="0" t="0" r="0" b="0"/>
            <a:pathLst>
              <a:path w="171451" h="171451">
                <a:moveTo>
                  <a:pt x="0" y="0"/>
                </a:moveTo>
                <a:lnTo>
                  <a:pt x="0" y="34290"/>
                </a:lnTo>
                <a:lnTo>
                  <a:pt x="11430" y="57150"/>
                </a:lnTo>
                <a:lnTo>
                  <a:pt x="34290" y="114300"/>
                </a:lnTo>
                <a:lnTo>
                  <a:pt x="34290" y="68580"/>
                </a:lnTo>
                <a:lnTo>
                  <a:pt x="45720" y="34290"/>
                </a:lnTo>
                <a:lnTo>
                  <a:pt x="57150" y="11430"/>
                </a:lnTo>
                <a:lnTo>
                  <a:pt x="68580" y="0"/>
                </a:lnTo>
                <a:lnTo>
                  <a:pt x="102870" y="11430"/>
                </a:lnTo>
                <a:lnTo>
                  <a:pt x="114300" y="22860"/>
                </a:lnTo>
                <a:lnTo>
                  <a:pt x="137160" y="80010"/>
                </a:lnTo>
                <a:lnTo>
                  <a:pt x="148590" y="125730"/>
                </a:lnTo>
                <a:lnTo>
                  <a:pt x="171450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4217670" y="5166360"/>
            <a:ext cx="171451" cy="182881"/>
          </a:xfrm>
          <a:custGeom>
            <a:avLst/>
            <a:gdLst/>
            <a:ahLst/>
            <a:cxnLst/>
            <a:rect l="0" t="0" r="0" b="0"/>
            <a:pathLst>
              <a:path w="171451" h="182881">
                <a:moveTo>
                  <a:pt x="102870" y="11430"/>
                </a:moveTo>
                <a:lnTo>
                  <a:pt x="80010" y="0"/>
                </a:lnTo>
                <a:lnTo>
                  <a:pt x="45720" y="11430"/>
                </a:lnTo>
                <a:lnTo>
                  <a:pt x="34290" y="22860"/>
                </a:lnTo>
                <a:lnTo>
                  <a:pt x="11430" y="80010"/>
                </a:lnTo>
                <a:lnTo>
                  <a:pt x="0" y="102870"/>
                </a:lnTo>
                <a:lnTo>
                  <a:pt x="11430" y="114300"/>
                </a:lnTo>
                <a:lnTo>
                  <a:pt x="22860" y="125730"/>
                </a:lnTo>
                <a:lnTo>
                  <a:pt x="34290" y="114300"/>
                </a:lnTo>
                <a:lnTo>
                  <a:pt x="57150" y="102870"/>
                </a:lnTo>
                <a:lnTo>
                  <a:pt x="91440" y="45720"/>
                </a:lnTo>
                <a:lnTo>
                  <a:pt x="114300" y="11430"/>
                </a:lnTo>
                <a:lnTo>
                  <a:pt x="125730" y="68580"/>
                </a:lnTo>
                <a:lnTo>
                  <a:pt x="137160" y="125730"/>
                </a:lnTo>
                <a:lnTo>
                  <a:pt x="160020" y="160020"/>
                </a:lnTo>
                <a:lnTo>
                  <a:pt x="171450" y="182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4217670" y="5166360"/>
            <a:ext cx="171451" cy="182881"/>
          </a:xfrm>
          <a:custGeom>
            <a:avLst/>
            <a:gdLst/>
            <a:ahLst/>
            <a:cxnLst/>
            <a:rect l="0" t="0" r="0" b="0"/>
            <a:pathLst>
              <a:path w="171451" h="182881">
                <a:moveTo>
                  <a:pt x="102870" y="11430"/>
                </a:moveTo>
                <a:lnTo>
                  <a:pt x="80010" y="0"/>
                </a:lnTo>
                <a:lnTo>
                  <a:pt x="45720" y="11430"/>
                </a:lnTo>
                <a:lnTo>
                  <a:pt x="34290" y="22860"/>
                </a:lnTo>
                <a:lnTo>
                  <a:pt x="11430" y="80010"/>
                </a:lnTo>
                <a:lnTo>
                  <a:pt x="0" y="102870"/>
                </a:lnTo>
                <a:lnTo>
                  <a:pt x="11430" y="114300"/>
                </a:lnTo>
                <a:lnTo>
                  <a:pt x="22860" y="125730"/>
                </a:lnTo>
                <a:lnTo>
                  <a:pt x="34290" y="114300"/>
                </a:lnTo>
                <a:lnTo>
                  <a:pt x="57150" y="102870"/>
                </a:lnTo>
                <a:lnTo>
                  <a:pt x="91440" y="45720"/>
                </a:lnTo>
                <a:lnTo>
                  <a:pt x="114300" y="11430"/>
                </a:lnTo>
                <a:lnTo>
                  <a:pt x="125730" y="68580"/>
                </a:lnTo>
                <a:lnTo>
                  <a:pt x="137160" y="125730"/>
                </a:lnTo>
                <a:lnTo>
                  <a:pt x="160020" y="160020"/>
                </a:lnTo>
                <a:lnTo>
                  <a:pt x="171450" y="182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4434840" y="5074920"/>
            <a:ext cx="91441" cy="342901"/>
          </a:xfrm>
          <a:custGeom>
            <a:avLst/>
            <a:gdLst/>
            <a:ahLst/>
            <a:cxnLst/>
            <a:rect l="0" t="0" r="0" b="0"/>
            <a:pathLst>
              <a:path w="91441" h="342901">
                <a:moveTo>
                  <a:pt x="0" y="0"/>
                </a:moveTo>
                <a:lnTo>
                  <a:pt x="0" y="22860"/>
                </a:lnTo>
                <a:lnTo>
                  <a:pt x="11430" y="80010"/>
                </a:lnTo>
                <a:lnTo>
                  <a:pt x="22860" y="125730"/>
                </a:lnTo>
                <a:lnTo>
                  <a:pt x="34290" y="171450"/>
                </a:lnTo>
                <a:lnTo>
                  <a:pt x="45720" y="228600"/>
                </a:lnTo>
                <a:lnTo>
                  <a:pt x="68580" y="274320"/>
                </a:lnTo>
                <a:lnTo>
                  <a:pt x="80010" y="331470"/>
                </a:lnTo>
                <a:lnTo>
                  <a:pt x="91440" y="342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4434840" y="5074920"/>
            <a:ext cx="91441" cy="342901"/>
          </a:xfrm>
          <a:custGeom>
            <a:avLst/>
            <a:gdLst/>
            <a:ahLst/>
            <a:cxnLst/>
            <a:rect l="0" t="0" r="0" b="0"/>
            <a:pathLst>
              <a:path w="91441" h="342901">
                <a:moveTo>
                  <a:pt x="0" y="0"/>
                </a:moveTo>
                <a:lnTo>
                  <a:pt x="0" y="22860"/>
                </a:lnTo>
                <a:lnTo>
                  <a:pt x="11430" y="80010"/>
                </a:lnTo>
                <a:lnTo>
                  <a:pt x="22860" y="125730"/>
                </a:lnTo>
                <a:lnTo>
                  <a:pt x="34290" y="171450"/>
                </a:lnTo>
                <a:lnTo>
                  <a:pt x="45720" y="228600"/>
                </a:lnTo>
                <a:lnTo>
                  <a:pt x="68580" y="274320"/>
                </a:lnTo>
                <a:lnTo>
                  <a:pt x="80010" y="331470"/>
                </a:lnTo>
                <a:lnTo>
                  <a:pt x="91440" y="342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4617720" y="5189220"/>
            <a:ext cx="171451" cy="11431"/>
          </a:xfrm>
          <a:custGeom>
            <a:avLst/>
            <a:gdLst/>
            <a:ahLst/>
            <a:cxnLst/>
            <a:rect l="0" t="0" r="0" b="0"/>
            <a:pathLst>
              <a:path w="171451" h="11431">
                <a:moveTo>
                  <a:pt x="0" y="11430"/>
                </a:moveTo>
                <a:lnTo>
                  <a:pt x="11430" y="0"/>
                </a:lnTo>
                <a:lnTo>
                  <a:pt x="57150" y="0"/>
                </a:lnTo>
                <a:lnTo>
                  <a:pt x="102870" y="0"/>
                </a:lnTo>
                <a:lnTo>
                  <a:pt x="160020" y="0"/>
                </a:lnTo>
                <a:lnTo>
                  <a:pt x="171450" y="11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4617720" y="5189220"/>
            <a:ext cx="171451" cy="11431"/>
          </a:xfrm>
          <a:custGeom>
            <a:avLst/>
            <a:gdLst/>
            <a:ahLst/>
            <a:cxnLst/>
            <a:rect l="0" t="0" r="0" b="0"/>
            <a:pathLst>
              <a:path w="171451" h="11431">
                <a:moveTo>
                  <a:pt x="0" y="11430"/>
                </a:moveTo>
                <a:lnTo>
                  <a:pt x="11430" y="0"/>
                </a:lnTo>
                <a:lnTo>
                  <a:pt x="57150" y="0"/>
                </a:lnTo>
                <a:lnTo>
                  <a:pt x="102870" y="0"/>
                </a:lnTo>
                <a:lnTo>
                  <a:pt x="160020" y="0"/>
                </a:lnTo>
                <a:lnTo>
                  <a:pt x="171450" y="11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4640580" y="5280660"/>
            <a:ext cx="148591" cy="22861"/>
          </a:xfrm>
          <a:custGeom>
            <a:avLst/>
            <a:gdLst/>
            <a:ahLst/>
            <a:cxnLst/>
            <a:rect l="0" t="0" r="0" b="0"/>
            <a:pathLst>
              <a:path w="148591" h="22861">
                <a:moveTo>
                  <a:pt x="0" y="0"/>
                </a:moveTo>
                <a:lnTo>
                  <a:pt x="34290" y="11430"/>
                </a:lnTo>
                <a:lnTo>
                  <a:pt x="91440" y="11430"/>
                </a:lnTo>
                <a:lnTo>
                  <a:pt x="148590" y="22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4640580" y="5280660"/>
            <a:ext cx="148591" cy="22861"/>
          </a:xfrm>
          <a:custGeom>
            <a:avLst/>
            <a:gdLst/>
            <a:ahLst/>
            <a:cxnLst/>
            <a:rect l="0" t="0" r="0" b="0"/>
            <a:pathLst>
              <a:path w="148591" h="22861">
                <a:moveTo>
                  <a:pt x="0" y="0"/>
                </a:moveTo>
                <a:lnTo>
                  <a:pt x="34290" y="11430"/>
                </a:lnTo>
                <a:lnTo>
                  <a:pt x="91440" y="11430"/>
                </a:lnTo>
                <a:lnTo>
                  <a:pt x="148590" y="22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4960620" y="5052060"/>
            <a:ext cx="34291" cy="331471"/>
          </a:xfrm>
          <a:custGeom>
            <a:avLst/>
            <a:gdLst/>
            <a:ahLst/>
            <a:cxnLst/>
            <a:rect l="0" t="0" r="0" b="0"/>
            <a:pathLst>
              <a:path w="34291" h="331471">
                <a:moveTo>
                  <a:pt x="0" y="0"/>
                </a:moveTo>
                <a:lnTo>
                  <a:pt x="0" y="34290"/>
                </a:lnTo>
                <a:lnTo>
                  <a:pt x="0" y="91440"/>
                </a:lnTo>
                <a:lnTo>
                  <a:pt x="0" y="137160"/>
                </a:lnTo>
                <a:lnTo>
                  <a:pt x="0" y="182880"/>
                </a:lnTo>
                <a:lnTo>
                  <a:pt x="11430" y="240030"/>
                </a:lnTo>
                <a:lnTo>
                  <a:pt x="22860" y="297180"/>
                </a:lnTo>
                <a:lnTo>
                  <a:pt x="3429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4960620" y="5052060"/>
            <a:ext cx="34291" cy="331471"/>
          </a:xfrm>
          <a:custGeom>
            <a:avLst/>
            <a:gdLst/>
            <a:ahLst/>
            <a:cxnLst/>
            <a:rect l="0" t="0" r="0" b="0"/>
            <a:pathLst>
              <a:path w="34291" h="331471">
                <a:moveTo>
                  <a:pt x="0" y="0"/>
                </a:moveTo>
                <a:lnTo>
                  <a:pt x="0" y="34290"/>
                </a:lnTo>
                <a:lnTo>
                  <a:pt x="0" y="91440"/>
                </a:lnTo>
                <a:lnTo>
                  <a:pt x="0" y="137160"/>
                </a:lnTo>
                <a:lnTo>
                  <a:pt x="0" y="182880"/>
                </a:lnTo>
                <a:lnTo>
                  <a:pt x="11430" y="240030"/>
                </a:lnTo>
                <a:lnTo>
                  <a:pt x="22860" y="297180"/>
                </a:lnTo>
                <a:lnTo>
                  <a:pt x="3429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4926330" y="4994910"/>
            <a:ext cx="205741" cy="182881"/>
          </a:xfrm>
          <a:custGeom>
            <a:avLst/>
            <a:gdLst/>
            <a:ahLst/>
            <a:cxnLst/>
            <a:rect l="0" t="0" r="0" b="0"/>
            <a:pathLst>
              <a:path w="205741" h="182881">
                <a:moveTo>
                  <a:pt x="0" y="22860"/>
                </a:moveTo>
                <a:lnTo>
                  <a:pt x="34290" y="0"/>
                </a:lnTo>
                <a:lnTo>
                  <a:pt x="102870" y="11430"/>
                </a:lnTo>
                <a:lnTo>
                  <a:pt x="148590" y="22860"/>
                </a:lnTo>
                <a:lnTo>
                  <a:pt x="182880" y="45720"/>
                </a:lnTo>
                <a:lnTo>
                  <a:pt x="194310" y="57150"/>
                </a:lnTo>
                <a:lnTo>
                  <a:pt x="205740" y="80010"/>
                </a:lnTo>
                <a:lnTo>
                  <a:pt x="205740" y="102870"/>
                </a:lnTo>
                <a:lnTo>
                  <a:pt x="194310" y="114300"/>
                </a:lnTo>
                <a:lnTo>
                  <a:pt x="182880" y="137160"/>
                </a:lnTo>
                <a:lnTo>
                  <a:pt x="125730" y="171450"/>
                </a:lnTo>
                <a:lnTo>
                  <a:pt x="91440" y="182880"/>
                </a:lnTo>
                <a:lnTo>
                  <a:pt x="45720" y="182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4926330" y="4994910"/>
            <a:ext cx="205741" cy="182881"/>
          </a:xfrm>
          <a:custGeom>
            <a:avLst/>
            <a:gdLst/>
            <a:ahLst/>
            <a:cxnLst/>
            <a:rect l="0" t="0" r="0" b="0"/>
            <a:pathLst>
              <a:path w="205741" h="182881">
                <a:moveTo>
                  <a:pt x="0" y="22860"/>
                </a:moveTo>
                <a:lnTo>
                  <a:pt x="34290" y="0"/>
                </a:lnTo>
                <a:lnTo>
                  <a:pt x="102870" y="11430"/>
                </a:lnTo>
                <a:lnTo>
                  <a:pt x="148590" y="22860"/>
                </a:lnTo>
                <a:lnTo>
                  <a:pt x="182880" y="45720"/>
                </a:lnTo>
                <a:lnTo>
                  <a:pt x="194310" y="57150"/>
                </a:lnTo>
                <a:lnTo>
                  <a:pt x="205740" y="80010"/>
                </a:lnTo>
                <a:lnTo>
                  <a:pt x="205740" y="102870"/>
                </a:lnTo>
                <a:lnTo>
                  <a:pt x="194310" y="114300"/>
                </a:lnTo>
                <a:lnTo>
                  <a:pt x="182880" y="137160"/>
                </a:lnTo>
                <a:lnTo>
                  <a:pt x="125730" y="171450"/>
                </a:lnTo>
                <a:lnTo>
                  <a:pt x="91440" y="182880"/>
                </a:lnTo>
                <a:lnTo>
                  <a:pt x="45720" y="182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5097780" y="5154930"/>
            <a:ext cx="91441" cy="171451"/>
          </a:xfrm>
          <a:custGeom>
            <a:avLst/>
            <a:gdLst/>
            <a:ahLst/>
            <a:cxnLst/>
            <a:rect l="0" t="0" r="0" b="0"/>
            <a:pathLst>
              <a:path w="91441" h="171451">
                <a:moveTo>
                  <a:pt x="0" y="91440"/>
                </a:moveTo>
                <a:lnTo>
                  <a:pt x="45720" y="57150"/>
                </a:lnTo>
                <a:lnTo>
                  <a:pt x="57150" y="34290"/>
                </a:lnTo>
                <a:lnTo>
                  <a:pt x="80010" y="11430"/>
                </a:lnTo>
                <a:lnTo>
                  <a:pt x="68580" y="0"/>
                </a:lnTo>
                <a:lnTo>
                  <a:pt x="45720" y="11430"/>
                </a:lnTo>
                <a:lnTo>
                  <a:pt x="22860" y="22860"/>
                </a:lnTo>
                <a:lnTo>
                  <a:pt x="0" y="80010"/>
                </a:lnTo>
                <a:lnTo>
                  <a:pt x="0" y="114300"/>
                </a:lnTo>
                <a:lnTo>
                  <a:pt x="11430" y="137160"/>
                </a:lnTo>
                <a:lnTo>
                  <a:pt x="22860" y="148590"/>
                </a:lnTo>
                <a:lnTo>
                  <a:pt x="45720" y="160020"/>
                </a:lnTo>
                <a:lnTo>
                  <a:pt x="91440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5097780" y="5154930"/>
            <a:ext cx="91441" cy="171451"/>
          </a:xfrm>
          <a:custGeom>
            <a:avLst/>
            <a:gdLst/>
            <a:ahLst/>
            <a:cxnLst/>
            <a:rect l="0" t="0" r="0" b="0"/>
            <a:pathLst>
              <a:path w="91441" h="171451">
                <a:moveTo>
                  <a:pt x="0" y="91440"/>
                </a:moveTo>
                <a:lnTo>
                  <a:pt x="45720" y="57150"/>
                </a:lnTo>
                <a:lnTo>
                  <a:pt x="57150" y="34290"/>
                </a:lnTo>
                <a:lnTo>
                  <a:pt x="80010" y="11430"/>
                </a:lnTo>
                <a:lnTo>
                  <a:pt x="68580" y="0"/>
                </a:lnTo>
                <a:lnTo>
                  <a:pt x="45720" y="11430"/>
                </a:lnTo>
                <a:lnTo>
                  <a:pt x="22860" y="22860"/>
                </a:lnTo>
                <a:lnTo>
                  <a:pt x="0" y="80010"/>
                </a:lnTo>
                <a:lnTo>
                  <a:pt x="0" y="114300"/>
                </a:lnTo>
                <a:lnTo>
                  <a:pt x="11430" y="137160"/>
                </a:lnTo>
                <a:lnTo>
                  <a:pt x="22860" y="148590"/>
                </a:lnTo>
                <a:lnTo>
                  <a:pt x="45720" y="160020"/>
                </a:lnTo>
                <a:lnTo>
                  <a:pt x="91440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5269230" y="5132070"/>
            <a:ext cx="160021" cy="194311"/>
          </a:xfrm>
          <a:custGeom>
            <a:avLst/>
            <a:gdLst/>
            <a:ahLst/>
            <a:cxnLst/>
            <a:rect l="0" t="0" r="0" b="0"/>
            <a:pathLst>
              <a:path w="160021" h="194311">
                <a:moveTo>
                  <a:pt x="11430" y="34290"/>
                </a:moveTo>
                <a:lnTo>
                  <a:pt x="0" y="45720"/>
                </a:lnTo>
                <a:lnTo>
                  <a:pt x="11430" y="102870"/>
                </a:lnTo>
                <a:lnTo>
                  <a:pt x="22860" y="114300"/>
                </a:lnTo>
                <a:lnTo>
                  <a:pt x="34290" y="57150"/>
                </a:lnTo>
                <a:lnTo>
                  <a:pt x="45720" y="22860"/>
                </a:lnTo>
                <a:lnTo>
                  <a:pt x="57150" y="11430"/>
                </a:lnTo>
                <a:lnTo>
                  <a:pt x="91440" y="0"/>
                </a:lnTo>
                <a:lnTo>
                  <a:pt x="114300" y="22860"/>
                </a:lnTo>
                <a:lnTo>
                  <a:pt x="125730" y="34290"/>
                </a:lnTo>
                <a:lnTo>
                  <a:pt x="125730" y="68580"/>
                </a:lnTo>
                <a:lnTo>
                  <a:pt x="125730" y="125730"/>
                </a:lnTo>
                <a:lnTo>
                  <a:pt x="137160" y="148590"/>
                </a:lnTo>
                <a:lnTo>
                  <a:pt x="148590" y="171450"/>
                </a:lnTo>
                <a:lnTo>
                  <a:pt x="160020" y="194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5269230" y="5132070"/>
            <a:ext cx="160021" cy="194311"/>
          </a:xfrm>
          <a:custGeom>
            <a:avLst/>
            <a:gdLst/>
            <a:ahLst/>
            <a:cxnLst/>
            <a:rect l="0" t="0" r="0" b="0"/>
            <a:pathLst>
              <a:path w="160021" h="194311">
                <a:moveTo>
                  <a:pt x="11430" y="34290"/>
                </a:moveTo>
                <a:lnTo>
                  <a:pt x="0" y="45720"/>
                </a:lnTo>
                <a:lnTo>
                  <a:pt x="11430" y="102870"/>
                </a:lnTo>
                <a:lnTo>
                  <a:pt x="22860" y="114300"/>
                </a:lnTo>
                <a:lnTo>
                  <a:pt x="34290" y="57150"/>
                </a:lnTo>
                <a:lnTo>
                  <a:pt x="45720" y="22860"/>
                </a:lnTo>
                <a:lnTo>
                  <a:pt x="57150" y="11430"/>
                </a:lnTo>
                <a:lnTo>
                  <a:pt x="91440" y="0"/>
                </a:lnTo>
                <a:lnTo>
                  <a:pt x="114300" y="22860"/>
                </a:lnTo>
                <a:lnTo>
                  <a:pt x="125730" y="34290"/>
                </a:lnTo>
                <a:lnTo>
                  <a:pt x="125730" y="68580"/>
                </a:lnTo>
                <a:lnTo>
                  <a:pt x="125730" y="125730"/>
                </a:lnTo>
                <a:lnTo>
                  <a:pt x="137160" y="148590"/>
                </a:lnTo>
                <a:lnTo>
                  <a:pt x="148590" y="171450"/>
                </a:lnTo>
                <a:lnTo>
                  <a:pt x="160020" y="194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5463540" y="5166360"/>
            <a:ext cx="182881" cy="148591"/>
          </a:xfrm>
          <a:custGeom>
            <a:avLst/>
            <a:gdLst/>
            <a:ahLst/>
            <a:cxnLst/>
            <a:rect l="0" t="0" r="0" b="0"/>
            <a:pathLst>
              <a:path w="182881" h="148591">
                <a:moveTo>
                  <a:pt x="125730" y="22860"/>
                </a:moveTo>
                <a:lnTo>
                  <a:pt x="114300" y="0"/>
                </a:lnTo>
                <a:lnTo>
                  <a:pt x="91440" y="0"/>
                </a:lnTo>
                <a:lnTo>
                  <a:pt x="68580" y="0"/>
                </a:lnTo>
                <a:lnTo>
                  <a:pt x="57150" y="11430"/>
                </a:lnTo>
                <a:lnTo>
                  <a:pt x="34290" y="34290"/>
                </a:lnTo>
                <a:lnTo>
                  <a:pt x="0" y="57150"/>
                </a:lnTo>
                <a:lnTo>
                  <a:pt x="0" y="80010"/>
                </a:lnTo>
                <a:lnTo>
                  <a:pt x="11430" y="68580"/>
                </a:lnTo>
                <a:lnTo>
                  <a:pt x="34290" y="57150"/>
                </a:lnTo>
                <a:lnTo>
                  <a:pt x="57150" y="22860"/>
                </a:lnTo>
                <a:lnTo>
                  <a:pt x="91440" y="80010"/>
                </a:lnTo>
                <a:lnTo>
                  <a:pt x="102870" y="102870"/>
                </a:lnTo>
                <a:lnTo>
                  <a:pt x="125730" y="125730"/>
                </a:lnTo>
                <a:lnTo>
                  <a:pt x="148590" y="137160"/>
                </a:lnTo>
                <a:lnTo>
                  <a:pt x="182880" y="148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5463540" y="5166360"/>
            <a:ext cx="182881" cy="148591"/>
          </a:xfrm>
          <a:custGeom>
            <a:avLst/>
            <a:gdLst/>
            <a:ahLst/>
            <a:cxnLst/>
            <a:rect l="0" t="0" r="0" b="0"/>
            <a:pathLst>
              <a:path w="182881" h="148591">
                <a:moveTo>
                  <a:pt x="125730" y="22860"/>
                </a:moveTo>
                <a:lnTo>
                  <a:pt x="114300" y="0"/>
                </a:lnTo>
                <a:lnTo>
                  <a:pt x="91440" y="0"/>
                </a:lnTo>
                <a:lnTo>
                  <a:pt x="68580" y="0"/>
                </a:lnTo>
                <a:lnTo>
                  <a:pt x="57150" y="11430"/>
                </a:lnTo>
                <a:lnTo>
                  <a:pt x="34290" y="34290"/>
                </a:lnTo>
                <a:lnTo>
                  <a:pt x="0" y="57150"/>
                </a:lnTo>
                <a:lnTo>
                  <a:pt x="0" y="80010"/>
                </a:lnTo>
                <a:lnTo>
                  <a:pt x="11430" y="68580"/>
                </a:lnTo>
                <a:lnTo>
                  <a:pt x="34290" y="57150"/>
                </a:lnTo>
                <a:lnTo>
                  <a:pt x="57150" y="22860"/>
                </a:lnTo>
                <a:lnTo>
                  <a:pt x="91440" y="80010"/>
                </a:lnTo>
                <a:lnTo>
                  <a:pt x="102870" y="102870"/>
                </a:lnTo>
                <a:lnTo>
                  <a:pt x="125730" y="125730"/>
                </a:lnTo>
                <a:lnTo>
                  <a:pt x="148590" y="137160"/>
                </a:lnTo>
                <a:lnTo>
                  <a:pt x="182880" y="148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5680710" y="5109210"/>
            <a:ext cx="91441" cy="342901"/>
          </a:xfrm>
          <a:custGeom>
            <a:avLst/>
            <a:gdLst/>
            <a:ahLst/>
            <a:cxnLst/>
            <a:rect l="0" t="0" r="0" b="0"/>
            <a:pathLst>
              <a:path w="91441" h="342901">
                <a:moveTo>
                  <a:pt x="0" y="0"/>
                </a:moveTo>
                <a:lnTo>
                  <a:pt x="0" y="45720"/>
                </a:lnTo>
                <a:lnTo>
                  <a:pt x="11430" y="114300"/>
                </a:lnTo>
                <a:lnTo>
                  <a:pt x="34290" y="171450"/>
                </a:lnTo>
                <a:lnTo>
                  <a:pt x="45720" y="228600"/>
                </a:lnTo>
                <a:lnTo>
                  <a:pt x="68580" y="274320"/>
                </a:lnTo>
                <a:lnTo>
                  <a:pt x="80010" y="331470"/>
                </a:lnTo>
                <a:lnTo>
                  <a:pt x="91440" y="342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5680710" y="5109210"/>
            <a:ext cx="91441" cy="342901"/>
          </a:xfrm>
          <a:custGeom>
            <a:avLst/>
            <a:gdLst/>
            <a:ahLst/>
            <a:cxnLst/>
            <a:rect l="0" t="0" r="0" b="0"/>
            <a:pathLst>
              <a:path w="91441" h="342901">
                <a:moveTo>
                  <a:pt x="0" y="0"/>
                </a:moveTo>
                <a:lnTo>
                  <a:pt x="0" y="45720"/>
                </a:lnTo>
                <a:lnTo>
                  <a:pt x="11430" y="114300"/>
                </a:lnTo>
                <a:lnTo>
                  <a:pt x="34290" y="171450"/>
                </a:lnTo>
                <a:lnTo>
                  <a:pt x="45720" y="228600"/>
                </a:lnTo>
                <a:lnTo>
                  <a:pt x="68580" y="274320"/>
                </a:lnTo>
                <a:lnTo>
                  <a:pt x="80010" y="331470"/>
                </a:lnTo>
                <a:lnTo>
                  <a:pt x="91440" y="342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Six British colonies were established in Australia, but they formed a federation in 1901. </a:t>
            </a:r>
          </a:p>
          <a:p>
            <a:r>
              <a:rPr lang="en-US" dirty="0" smtClean="0"/>
              <a:t>Australia fought with the Allies during both World Wars.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Gold rushes and agricultural enterprises have brought weal to the people.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453" y="5024230"/>
            <a:ext cx="1214310" cy="1814719"/>
          </a:xfrm>
          <a:prstGeom prst="rect">
            <a:avLst/>
          </a:prstGeom>
        </p:spPr>
      </p:pic>
      <p:sp>
        <p:nvSpPr>
          <p:cNvPr id="5" name="SMARTINK"/>
          <p:cNvSpPr/>
          <p:nvPr/>
        </p:nvSpPr>
        <p:spPr>
          <a:xfrm>
            <a:off x="1920240" y="2880360"/>
            <a:ext cx="22861" cy="262891"/>
          </a:xfrm>
          <a:custGeom>
            <a:avLst/>
            <a:gdLst/>
            <a:ahLst/>
            <a:cxnLst/>
            <a:rect l="0" t="0" r="0" b="0"/>
            <a:pathLst>
              <a:path w="22861" h="262891">
                <a:moveTo>
                  <a:pt x="22860" y="0"/>
                </a:moveTo>
                <a:lnTo>
                  <a:pt x="11430" y="11430"/>
                </a:lnTo>
                <a:lnTo>
                  <a:pt x="0" y="57150"/>
                </a:lnTo>
                <a:lnTo>
                  <a:pt x="0" y="102870"/>
                </a:lnTo>
                <a:lnTo>
                  <a:pt x="0" y="148590"/>
                </a:lnTo>
                <a:lnTo>
                  <a:pt x="0" y="194310"/>
                </a:lnTo>
                <a:lnTo>
                  <a:pt x="0" y="251460"/>
                </a:lnTo>
                <a:lnTo>
                  <a:pt x="11430" y="262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920240" y="2880360"/>
            <a:ext cx="22861" cy="262891"/>
          </a:xfrm>
          <a:custGeom>
            <a:avLst/>
            <a:gdLst/>
            <a:ahLst/>
            <a:cxnLst/>
            <a:rect l="0" t="0" r="0" b="0"/>
            <a:pathLst>
              <a:path w="22861" h="262891">
                <a:moveTo>
                  <a:pt x="22860" y="0"/>
                </a:moveTo>
                <a:lnTo>
                  <a:pt x="11430" y="11430"/>
                </a:lnTo>
                <a:lnTo>
                  <a:pt x="0" y="57150"/>
                </a:lnTo>
                <a:lnTo>
                  <a:pt x="0" y="102870"/>
                </a:lnTo>
                <a:lnTo>
                  <a:pt x="0" y="148590"/>
                </a:lnTo>
                <a:lnTo>
                  <a:pt x="0" y="194310"/>
                </a:lnTo>
                <a:lnTo>
                  <a:pt x="0" y="251460"/>
                </a:lnTo>
                <a:lnTo>
                  <a:pt x="11430" y="262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863090" y="2868930"/>
            <a:ext cx="194311" cy="251461"/>
          </a:xfrm>
          <a:custGeom>
            <a:avLst/>
            <a:gdLst/>
            <a:ahLst/>
            <a:cxnLst/>
            <a:rect l="0" t="0" r="0" b="0"/>
            <a:pathLst>
              <a:path w="194311" h="251461">
                <a:moveTo>
                  <a:pt x="11430" y="57150"/>
                </a:moveTo>
                <a:lnTo>
                  <a:pt x="0" y="34290"/>
                </a:lnTo>
                <a:lnTo>
                  <a:pt x="11430" y="11430"/>
                </a:lnTo>
                <a:lnTo>
                  <a:pt x="34290" y="0"/>
                </a:lnTo>
                <a:lnTo>
                  <a:pt x="57150" y="0"/>
                </a:lnTo>
                <a:lnTo>
                  <a:pt x="80010" y="11430"/>
                </a:lnTo>
                <a:lnTo>
                  <a:pt x="91440" y="34290"/>
                </a:lnTo>
                <a:lnTo>
                  <a:pt x="91440" y="57150"/>
                </a:lnTo>
                <a:lnTo>
                  <a:pt x="80010" y="102870"/>
                </a:lnTo>
                <a:lnTo>
                  <a:pt x="68580" y="125730"/>
                </a:lnTo>
                <a:lnTo>
                  <a:pt x="57150" y="137160"/>
                </a:lnTo>
                <a:lnTo>
                  <a:pt x="45720" y="148590"/>
                </a:lnTo>
                <a:lnTo>
                  <a:pt x="68580" y="137160"/>
                </a:lnTo>
                <a:lnTo>
                  <a:pt x="91440" y="137160"/>
                </a:lnTo>
                <a:lnTo>
                  <a:pt x="137160" y="148590"/>
                </a:lnTo>
                <a:lnTo>
                  <a:pt x="160020" y="148590"/>
                </a:lnTo>
                <a:lnTo>
                  <a:pt x="182880" y="160020"/>
                </a:lnTo>
                <a:lnTo>
                  <a:pt x="194310" y="182880"/>
                </a:lnTo>
                <a:lnTo>
                  <a:pt x="194310" y="205740"/>
                </a:lnTo>
                <a:lnTo>
                  <a:pt x="182880" y="217170"/>
                </a:lnTo>
                <a:lnTo>
                  <a:pt x="171450" y="228600"/>
                </a:lnTo>
                <a:lnTo>
                  <a:pt x="148590" y="240030"/>
                </a:lnTo>
                <a:lnTo>
                  <a:pt x="125730" y="251460"/>
                </a:lnTo>
                <a:lnTo>
                  <a:pt x="91440" y="251460"/>
                </a:lnTo>
                <a:lnTo>
                  <a:pt x="57150" y="240030"/>
                </a:lnTo>
                <a:lnTo>
                  <a:pt x="22860" y="24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863090" y="2868930"/>
            <a:ext cx="194311" cy="251461"/>
          </a:xfrm>
          <a:custGeom>
            <a:avLst/>
            <a:gdLst/>
            <a:ahLst/>
            <a:cxnLst/>
            <a:rect l="0" t="0" r="0" b="0"/>
            <a:pathLst>
              <a:path w="194311" h="251461">
                <a:moveTo>
                  <a:pt x="11430" y="57150"/>
                </a:moveTo>
                <a:lnTo>
                  <a:pt x="0" y="34290"/>
                </a:lnTo>
                <a:lnTo>
                  <a:pt x="11430" y="11430"/>
                </a:lnTo>
                <a:lnTo>
                  <a:pt x="34290" y="0"/>
                </a:lnTo>
                <a:lnTo>
                  <a:pt x="57150" y="0"/>
                </a:lnTo>
                <a:lnTo>
                  <a:pt x="80010" y="11430"/>
                </a:lnTo>
                <a:lnTo>
                  <a:pt x="91440" y="34290"/>
                </a:lnTo>
                <a:lnTo>
                  <a:pt x="91440" y="57150"/>
                </a:lnTo>
                <a:lnTo>
                  <a:pt x="80010" y="102870"/>
                </a:lnTo>
                <a:lnTo>
                  <a:pt x="68580" y="125730"/>
                </a:lnTo>
                <a:lnTo>
                  <a:pt x="57150" y="137160"/>
                </a:lnTo>
                <a:lnTo>
                  <a:pt x="45720" y="148590"/>
                </a:lnTo>
                <a:lnTo>
                  <a:pt x="68580" y="137160"/>
                </a:lnTo>
                <a:lnTo>
                  <a:pt x="91440" y="137160"/>
                </a:lnTo>
                <a:lnTo>
                  <a:pt x="137160" y="148590"/>
                </a:lnTo>
                <a:lnTo>
                  <a:pt x="160020" y="148590"/>
                </a:lnTo>
                <a:lnTo>
                  <a:pt x="182880" y="160020"/>
                </a:lnTo>
                <a:lnTo>
                  <a:pt x="194310" y="182880"/>
                </a:lnTo>
                <a:lnTo>
                  <a:pt x="194310" y="205740"/>
                </a:lnTo>
                <a:lnTo>
                  <a:pt x="182880" y="217170"/>
                </a:lnTo>
                <a:lnTo>
                  <a:pt x="171450" y="228600"/>
                </a:lnTo>
                <a:lnTo>
                  <a:pt x="148590" y="240030"/>
                </a:lnTo>
                <a:lnTo>
                  <a:pt x="125730" y="251460"/>
                </a:lnTo>
                <a:lnTo>
                  <a:pt x="91440" y="251460"/>
                </a:lnTo>
                <a:lnTo>
                  <a:pt x="57150" y="240030"/>
                </a:lnTo>
                <a:lnTo>
                  <a:pt x="22860" y="24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103120" y="3063240"/>
            <a:ext cx="80011" cy="137161"/>
          </a:xfrm>
          <a:custGeom>
            <a:avLst/>
            <a:gdLst/>
            <a:ahLst/>
            <a:cxnLst/>
            <a:rect l="0" t="0" r="0" b="0"/>
            <a:pathLst>
              <a:path w="80011" h="137161">
                <a:moveTo>
                  <a:pt x="22860" y="80010"/>
                </a:moveTo>
                <a:lnTo>
                  <a:pt x="34290" y="45720"/>
                </a:lnTo>
                <a:lnTo>
                  <a:pt x="57150" y="22860"/>
                </a:lnTo>
                <a:lnTo>
                  <a:pt x="45720" y="0"/>
                </a:lnTo>
                <a:lnTo>
                  <a:pt x="34290" y="11430"/>
                </a:lnTo>
                <a:lnTo>
                  <a:pt x="11430" y="22860"/>
                </a:lnTo>
                <a:lnTo>
                  <a:pt x="0" y="45720"/>
                </a:lnTo>
                <a:lnTo>
                  <a:pt x="0" y="80010"/>
                </a:lnTo>
                <a:lnTo>
                  <a:pt x="0" y="102870"/>
                </a:lnTo>
                <a:lnTo>
                  <a:pt x="11430" y="114300"/>
                </a:lnTo>
                <a:lnTo>
                  <a:pt x="34290" y="125730"/>
                </a:lnTo>
                <a:lnTo>
                  <a:pt x="80010" y="137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103120" y="3063240"/>
            <a:ext cx="80011" cy="137161"/>
          </a:xfrm>
          <a:custGeom>
            <a:avLst/>
            <a:gdLst/>
            <a:ahLst/>
            <a:cxnLst/>
            <a:rect l="0" t="0" r="0" b="0"/>
            <a:pathLst>
              <a:path w="80011" h="137161">
                <a:moveTo>
                  <a:pt x="22860" y="80010"/>
                </a:moveTo>
                <a:lnTo>
                  <a:pt x="34290" y="45720"/>
                </a:lnTo>
                <a:lnTo>
                  <a:pt x="57150" y="22860"/>
                </a:lnTo>
                <a:lnTo>
                  <a:pt x="45720" y="0"/>
                </a:lnTo>
                <a:lnTo>
                  <a:pt x="34290" y="11430"/>
                </a:lnTo>
                <a:lnTo>
                  <a:pt x="11430" y="22860"/>
                </a:lnTo>
                <a:lnTo>
                  <a:pt x="0" y="45720"/>
                </a:lnTo>
                <a:lnTo>
                  <a:pt x="0" y="80010"/>
                </a:lnTo>
                <a:lnTo>
                  <a:pt x="0" y="102870"/>
                </a:lnTo>
                <a:lnTo>
                  <a:pt x="11430" y="114300"/>
                </a:lnTo>
                <a:lnTo>
                  <a:pt x="34290" y="125730"/>
                </a:lnTo>
                <a:lnTo>
                  <a:pt x="80010" y="137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251710" y="3051810"/>
            <a:ext cx="102871" cy="148591"/>
          </a:xfrm>
          <a:custGeom>
            <a:avLst/>
            <a:gdLst/>
            <a:ahLst/>
            <a:cxnLst/>
            <a:rect l="0" t="0" r="0" b="0"/>
            <a:pathLst>
              <a:path w="102871" h="148591">
                <a:moveTo>
                  <a:pt x="102870" y="0"/>
                </a:moveTo>
                <a:lnTo>
                  <a:pt x="57150" y="0"/>
                </a:lnTo>
                <a:lnTo>
                  <a:pt x="34290" y="0"/>
                </a:lnTo>
                <a:lnTo>
                  <a:pt x="22860" y="11430"/>
                </a:lnTo>
                <a:lnTo>
                  <a:pt x="11430" y="34290"/>
                </a:lnTo>
                <a:lnTo>
                  <a:pt x="0" y="57150"/>
                </a:lnTo>
                <a:lnTo>
                  <a:pt x="0" y="80010"/>
                </a:lnTo>
                <a:lnTo>
                  <a:pt x="0" y="114300"/>
                </a:lnTo>
                <a:lnTo>
                  <a:pt x="11430" y="125730"/>
                </a:lnTo>
                <a:lnTo>
                  <a:pt x="34290" y="137160"/>
                </a:lnTo>
                <a:lnTo>
                  <a:pt x="80010" y="1485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251710" y="3051810"/>
            <a:ext cx="102871" cy="148591"/>
          </a:xfrm>
          <a:custGeom>
            <a:avLst/>
            <a:gdLst/>
            <a:ahLst/>
            <a:cxnLst/>
            <a:rect l="0" t="0" r="0" b="0"/>
            <a:pathLst>
              <a:path w="102871" h="148591">
                <a:moveTo>
                  <a:pt x="102870" y="0"/>
                </a:moveTo>
                <a:lnTo>
                  <a:pt x="57150" y="0"/>
                </a:lnTo>
                <a:lnTo>
                  <a:pt x="34290" y="0"/>
                </a:lnTo>
                <a:lnTo>
                  <a:pt x="22860" y="11430"/>
                </a:lnTo>
                <a:lnTo>
                  <a:pt x="11430" y="34290"/>
                </a:lnTo>
                <a:lnTo>
                  <a:pt x="0" y="57150"/>
                </a:lnTo>
                <a:lnTo>
                  <a:pt x="0" y="80010"/>
                </a:lnTo>
                <a:lnTo>
                  <a:pt x="0" y="114300"/>
                </a:lnTo>
                <a:lnTo>
                  <a:pt x="11430" y="125730"/>
                </a:lnTo>
                <a:lnTo>
                  <a:pt x="34290" y="137160"/>
                </a:lnTo>
                <a:lnTo>
                  <a:pt x="80010" y="1485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377440" y="3051810"/>
            <a:ext cx="137161" cy="171451"/>
          </a:xfrm>
          <a:custGeom>
            <a:avLst/>
            <a:gdLst/>
            <a:ahLst/>
            <a:cxnLst/>
            <a:rect l="0" t="0" r="0" b="0"/>
            <a:pathLst>
              <a:path w="137161" h="171451">
                <a:moveTo>
                  <a:pt x="80010" y="0"/>
                </a:moveTo>
                <a:lnTo>
                  <a:pt x="45720" y="0"/>
                </a:lnTo>
                <a:lnTo>
                  <a:pt x="22860" y="11430"/>
                </a:lnTo>
                <a:lnTo>
                  <a:pt x="0" y="34290"/>
                </a:lnTo>
                <a:lnTo>
                  <a:pt x="0" y="68580"/>
                </a:lnTo>
                <a:lnTo>
                  <a:pt x="0" y="102870"/>
                </a:lnTo>
                <a:lnTo>
                  <a:pt x="0" y="125730"/>
                </a:lnTo>
                <a:lnTo>
                  <a:pt x="11430" y="137160"/>
                </a:lnTo>
                <a:lnTo>
                  <a:pt x="22860" y="125730"/>
                </a:lnTo>
                <a:lnTo>
                  <a:pt x="45720" y="114300"/>
                </a:lnTo>
                <a:lnTo>
                  <a:pt x="57150" y="102870"/>
                </a:lnTo>
                <a:lnTo>
                  <a:pt x="68580" y="68580"/>
                </a:lnTo>
                <a:lnTo>
                  <a:pt x="68580" y="11430"/>
                </a:lnTo>
                <a:lnTo>
                  <a:pt x="80010" y="68580"/>
                </a:lnTo>
                <a:lnTo>
                  <a:pt x="91440" y="114300"/>
                </a:lnTo>
                <a:lnTo>
                  <a:pt x="102870" y="125730"/>
                </a:lnTo>
                <a:lnTo>
                  <a:pt x="114300" y="148590"/>
                </a:lnTo>
                <a:lnTo>
                  <a:pt x="137160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377440" y="3051810"/>
            <a:ext cx="137161" cy="171451"/>
          </a:xfrm>
          <a:custGeom>
            <a:avLst/>
            <a:gdLst/>
            <a:ahLst/>
            <a:cxnLst/>
            <a:rect l="0" t="0" r="0" b="0"/>
            <a:pathLst>
              <a:path w="137161" h="171451">
                <a:moveTo>
                  <a:pt x="80010" y="0"/>
                </a:moveTo>
                <a:lnTo>
                  <a:pt x="45720" y="0"/>
                </a:lnTo>
                <a:lnTo>
                  <a:pt x="22860" y="11430"/>
                </a:lnTo>
                <a:lnTo>
                  <a:pt x="0" y="34290"/>
                </a:lnTo>
                <a:lnTo>
                  <a:pt x="0" y="68580"/>
                </a:lnTo>
                <a:lnTo>
                  <a:pt x="0" y="102870"/>
                </a:lnTo>
                <a:lnTo>
                  <a:pt x="0" y="125730"/>
                </a:lnTo>
                <a:lnTo>
                  <a:pt x="11430" y="137160"/>
                </a:lnTo>
                <a:lnTo>
                  <a:pt x="22860" y="125730"/>
                </a:lnTo>
                <a:lnTo>
                  <a:pt x="45720" y="114300"/>
                </a:lnTo>
                <a:lnTo>
                  <a:pt x="57150" y="102870"/>
                </a:lnTo>
                <a:lnTo>
                  <a:pt x="68580" y="68580"/>
                </a:lnTo>
                <a:lnTo>
                  <a:pt x="68580" y="11430"/>
                </a:lnTo>
                <a:lnTo>
                  <a:pt x="80010" y="68580"/>
                </a:lnTo>
                <a:lnTo>
                  <a:pt x="91440" y="114300"/>
                </a:lnTo>
                <a:lnTo>
                  <a:pt x="102870" y="125730"/>
                </a:lnTo>
                <a:lnTo>
                  <a:pt x="114300" y="148590"/>
                </a:lnTo>
                <a:lnTo>
                  <a:pt x="137160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548890" y="3063240"/>
            <a:ext cx="331471" cy="125731"/>
          </a:xfrm>
          <a:custGeom>
            <a:avLst/>
            <a:gdLst/>
            <a:ahLst/>
            <a:cxnLst/>
            <a:rect l="0" t="0" r="0" b="0"/>
            <a:pathLst>
              <a:path w="331471" h="125731">
                <a:moveTo>
                  <a:pt x="0" y="0"/>
                </a:moveTo>
                <a:lnTo>
                  <a:pt x="0" y="45720"/>
                </a:lnTo>
                <a:lnTo>
                  <a:pt x="0" y="80010"/>
                </a:lnTo>
                <a:lnTo>
                  <a:pt x="22860" y="125730"/>
                </a:lnTo>
                <a:lnTo>
                  <a:pt x="11430" y="80010"/>
                </a:lnTo>
                <a:lnTo>
                  <a:pt x="11430" y="45720"/>
                </a:lnTo>
                <a:lnTo>
                  <a:pt x="22860" y="34290"/>
                </a:lnTo>
                <a:lnTo>
                  <a:pt x="45720" y="45720"/>
                </a:lnTo>
                <a:lnTo>
                  <a:pt x="68580" y="80010"/>
                </a:lnTo>
                <a:lnTo>
                  <a:pt x="80010" y="68580"/>
                </a:lnTo>
                <a:lnTo>
                  <a:pt x="91440" y="57150"/>
                </a:lnTo>
                <a:lnTo>
                  <a:pt x="160020" y="80010"/>
                </a:lnTo>
                <a:lnTo>
                  <a:pt x="194310" y="80010"/>
                </a:lnTo>
                <a:lnTo>
                  <a:pt x="217170" y="68580"/>
                </a:lnTo>
                <a:lnTo>
                  <a:pt x="228600" y="45720"/>
                </a:lnTo>
                <a:lnTo>
                  <a:pt x="228600" y="22860"/>
                </a:lnTo>
                <a:lnTo>
                  <a:pt x="217170" y="0"/>
                </a:lnTo>
                <a:lnTo>
                  <a:pt x="205740" y="11430"/>
                </a:lnTo>
                <a:lnTo>
                  <a:pt x="194310" y="22860"/>
                </a:lnTo>
                <a:lnTo>
                  <a:pt x="194310" y="45720"/>
                </a:lnTo>
                <a:lnTo>
                  <a:pt x="194310" y="80010"/>
                </a:lnTo>
                <a:lnTo>
                  <a:pt x="205740" y="91440"/>
                </a:lnTo>
                <a:lnTo>
                  <a:pt x="228600" y="114300"/>
                </a:lnTo>
                <a:lnTo>
                  <a:pt x="262890" y="114300"/>
                </a:lnTo>
                <a:lnTo>
                  <a:pt x="320040" y="114300"/>
                </a:lnTo>
                <a:lnTo>
                  <a:pt x="331470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2548890" y="3063240"/>
            <a:ext cx="331471" cy="125731"/>
          </a:xfrm>
          <a:custGeom>
            <a:avLst/>
            <a:gdLst/>
            <a:ahLst/>
            <a:cxnLst/>
            <a:rect l="0" t="0" r="0" b="0"/>
            <a:pathLst>
              <a:path w="331471" h="125731">
                <a:moveTo>
                  <a:pt x="0" y="0"/>
                </a:moveTo>
                <a:lnTo>
                  <a:pt x="0" y="45720"/>
                </a:lnTo>
                <a:lnTo>
                  <a:pt x="0" y="80010"/>
                </a:lnTo>
                <a:lnTo>
                  <a:pt x="22860" y="125730"/>
                </a:lnTo>
                <a:lnTo>
                  <a:pt x="11430" y="80010"/>
                </a:lnTo>
                <a:lnTo>
                  <a:pt x="11430" y="45720"/>
                </a:lnTo>
                <a:lnTo>
                  <a:pt x="22860" y="34290"/>
                </a:lnTo>
                <a:lnTo>
                  <a:pt x="45720" y="45720"/>
                </a:lnTo>
                <a:lnTo>
                  <a:pt x="68580" y="80010"/>
                </a:lnTo>
                <a:lnTo>
                  <a:pt x="80010" y="68580"/>
                </a:lnTo>
                <a:lnTo>
                  <a:pt x="91440" y="57150"/>
                </a:lnTo>
                <a:lnTo>
                  <a:pt x="160020" y="80010"/>
                </a:lnTo>
                <a:lnTo>
                  <a:pt x="194310" y="80010"/>
                </a:lnTo>
                <a:lnTo>
                  <a:pt x="217170" y="68580"/>
                </a:lnTo>
                <a:lnTo>
                  <a:pt x="228600" y="45720"/>
                </a:lnTo>
                <a:lnTo>
                  <a:pt x="228600" y="22860"/>
                </a:lnTo>
                <a:lnTo>
                  <a:pt x="217170" y="0"/>
                </a:lnTo>
                <a:lnTo>
                  <a:pt x="205740" y="11430"/>
                </a:lnTo>
                <a:lnTo>
                  <a:pt x="194310" y="22860"/>
                </a:lnTo>
                <a:lnTo>
                  <a:pt x="194310" y="45720"/>
                </a:lnTo>
                <a:lnTo>
                  <a:pt x="194310" y="80010"/>
                </a:lnTo>
                <a:lnTo>
                  <a:pt x="205740" y="91440"/>
                </a:lnTo>
                <a:lnTo>
                  <a:pt x="228600" y="114300"/>
                </a:lnTo>
                <a:lnTo>
                  <a:pt x="262890" y="114300"/>
                </a:lnTo>
                <a:lnTo>
                  <a:pt x="320040" y="114300"/>
                </a:lnTo>
                <a:lnTo>
                  <a:pt x="331470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3154680" y="3006090"/>
            <a:ext cx="240031" cy="171451"/>
          </a:xfrm>
          <a:custGeom>
            <a:avLst/>
            <a:gdLst/>
            <a:ahLst/>
            <a:cxnLst/>
            <a:rect l="0" t="0" r="0" b="0"/>
            <a:pathLst>
              <a:path w="240031" h="171451">
                <a:moveTo>
                  <a:pt x="125730" y="34290"/>
                </a:moveTo>
                <a:lnTo>
                  <a:pt x="91440" y="11430"/>
                </a:lnTo>
                <a:lnTo>
                  <a:pt x="80010" y="0"/>
                </a:lnTo>
                <a:lnTo>
                  <a:pt x="45720" y="11430"/>
                </a:lnTo>
                <a:lnTo>
                  <a:pt x="34290" y="22860"/>
                </a:lnTo>
                <a:lnTo>
                  <a:pt x="22860" y="34290"/>
                </a:lnTo>
                <a:lnTo>
                  <a:pt x="0" y="91440"/>
                </a:lnTo>
                <a:lnTo>
                  <a:pt x="0" y="114300"/>
                </a:lnTo>
                <a:lnTo>
                  <a:pt x="11430" y="125730"/>
                </a:lnTo>
                <a:lnTo>
                  <a:pt x="22860" y="137160"/>
                </a:lnTo>
                <a:lnTo>
                  <a:pt x="57150" y="125730"/>
                </a:lnTo>
                <a:lnTo>
                  <a:pt x="68580" y="114300"/>
                </a:lnTo>
                <a:lnTo>
                  <a:pt x="102870" y="68580"/>
                </a:lnTo>
                <a:lnTo>
                  <a:pt x="148590" y="125730"/>
                </a:lnTo>
                <a:lnTo>
                  <a:pt x="160020" y="137160"/>
                </a:lnTo>
                <a:lnTo>
                  <a:pt x="182880" y="148590"/>
                </a:lnTo>
                <a:lnTo>
                  <a:pt x="205740" y="160020"/>
                </a:lnTo>
                <a:lnTo>
                  <a:pt x="240030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154680" y="3006090"/>
            <a:ext cx="240031" cy="171451"/>
          </a:xfrm>
          <a:custGeom>
            <a:avLst/>
            <a:gdLst/>
            <a:ahLst/>
            <a:cxnLst/>
            <a:rect l="0" t="0" r="0" b="0"/>
            <a:pathLst>
              <a:path w="240031" h="171451">
                <a:moveTo>
                  <a:pt x="125730" y="34290"/>
                </a:moveTo>
                <a:lnTo>
                  <a:pt x="91440" y="11430"/>
                </a:lnTo>
                <a:lnTo>
                  <a:pt x="80010" y="0"/>
                </a:lnTo>
                <a:lnTo>
                  <a:pt x="45720" y="11430"/>
                </a:lnTo>
                <a:lnTo>
                  <a:pt x="34290" y="22860"/>
                </a:lnTo>
                <a:lnTo>
                  <a:pt x="22860" y="34290"/>
                </a:lnTo>
                <a:lnTo>
                  <a:pt x="0" y="91440"/>
                </a:lnTo>
                <a:lnTo>
                  <a:pt x="0" y="114300"/>
                </a:lnTo>
                <a:lnTo>
                  <a:pt x="11430" y="125730"/>
                </a:lnTo>
                <a:lnTo>
                  <a:pt x="22860" y="137160"/>
                </a:lnTo>
                <a:lnTo>
                  <a:pt x="57150" y="125730"/>
                </a:lnTo>
                <a:lnTo>
                  <a:pt x="68580" y="114300"/>
                </a:lnTo>
                <a:lnTo>
                  <a:pt x="102870" y="68580"/>
                </a:lnTo>
                <a:lnTo>
                  <a:pt x="148590" y="125730"/>
                </a:lnTo>
                <a:lnTo>
                  <a:pt x="160020" y="137160"/>
                </a:lnTo>
                <a:lnTo>
                  <a:pt x="182880" y="148590"/>
                </a:lnTo>
                <a:lnTo>
                  <a:pt x="205740" y="160020"/>
                </a:lnTo>
                <a:lnTo>
                  <a:pt x="240030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657600" y="2994660"/>
            <a:ext cx="182881" cy="262891"/>
          </a:xfrm>
          <a:custGeom>
            <a:avLst/>
            <a:gdLst/>
            <a:ahLst/>
            <a:cxnLst/>
            <a:rect l="0" t="0" r="0" b="0"/>
            <a:pathLst>
              <a:path w="182881" h="262891">
                <a:moveTo>
                  <a:pt x="160020" y="57150"/>
                </a:moveTo>
                <a:lnTo>
                  <a:pt x="137160" y="11430"/>
                </a:lnTo>
                <a:lnTo>
                  <a:pt x="114300" y="0"/>
                </a:lnTo>
                <a:lnTo>
                  <a:pt x="80010" y="0"/>
                </a:lnTo>
                <a:lnTo>
                  <a:pt x="68580" y="11430"/>
                </a:lnTo>
                <a:lnTo>
                  <a:pt x="45720" y="22860"/>
                </a:lnTo>
                <a:lnTo>
                  <a:pt x="11430" y="80010"/>
                </a:lnTo>
                <a:lnTo>
                  <a:pt x="0" y="91440"/>
                </a:lnTo>
                <a:lnTo>
                  <a:pt x="0" y="114300"/>
                </a:lnTo>
                <a:lnTo>
                  <a:pt x="11430" y="125730"/>
                </a:lnTo>
                <a:lnTo>
                  <a:pt x="22860" y="137160"/>
                </a:lnTo>
                <a:lnTo>
                  <a:pt x="57150" y="125730"/>
                </a:lnTo>
                <a:lnTo>
                  <a:pt x="68580" y="114300"/>
                </a:lnTo>
                <a:lnTo>
                  <a:pt x="114300" y="68580"/>
                </a:lnTo>
                <a:lnTo>
                  <a:pt x="137160" y="80010"/>
                </a:lnTo>
                <a:lnTo>
                  <a:pt x="148590" y="137160"/>
                </a:lnTo>
                <a:lnTo>
                  <a:pt x="160020" y="182880"/>
                </a:lnTo>
                <a:lnTo>
                  <a:pt x="182880" y="240030"/>
                </a:lnTo>
                <a:lnTo>
                  <a:pt x="182880" y="262890"/>
                </a:lnTo>
                <a:lnTo>
                  <a:pt x="160020" y="262890"/>
                </a:lnTo>
                <a:lnTo>
                  <a:pt x="125730" y="251460"/>
                </a:lnTo>
                <a:lnTo>
                  <a:pt x="102870" y="228600"/>
                </a:lnTo>
                <a:lnTo>
                  <a:pt x="9144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3657600" y="2994660"/>
            <a:ext cx="182881" cy="262891"/>
          </a:xfrm>
          <a:custGeom>
            <a:avLst/>
            <a:gdLst/>
            <a:ahLst/>
            <a:cxnLst/>
            <a:rect l="0" t="0" r="0" b="0"/>
            <a:pathLst>
              <a:path w="182881" h="262891">
                <a:moveTo>
                  <a:pt x="160020" y="57150"/>
                </a:moveTo>
                <a:lnTo>
                  <a:pt x="137160" y="11430"/>
                </a:lnTo>
                <a:lnTo>
                  <a:pt x="114300" y="0"/>
                </a:lnTo>
                <a:lnTo>
                  <a:pt x="80010" y="0"/>
                </a:lnTo>
                <a:lnTo>
                  <a:pt x="68580" y="11430"/>
                </a:lnTo>
                <a:lnTo>
                  <a:pt x="45720" y="22860"/>
                </a:lnTo>
                <a:lnTo>
                  <a:pt x="11430" y="80010"/>
                </a:lnTo>
                <a:lnTo>
                  <a:pt x="0" y="91440"/>
                </a:lnTo>
                <a:lnTo>
                  <a:pt x="0" y="114300"/>
                </a:lnTo>
                <a:lnTo>
                  <a:pt x="11430" y="125730"/>
                </a:lnTo>
                <a:lnTo>
                  <a:pt x="22860" y="137160"/>
                </a:lnTo>
                <a:lnTo>
                  <a:pt x="57150" y="125730"/>
                </a:lnTo>
                <a:lnTo>
                  <a:pt x="68580" y="114300"/>
                </a:lnTo>
                <a:lnTo>
                  <a:pt x="114300" y="68580"/>
                </a:lnTo>
                <a:lnTo>
                  <a:pt x="137160" y="80010"/>
                </a:lnTo>
                <a:lnTo>
                  <a:pt x="148590" y="137160"/>
                </a:lnTo>
                <a:lnTo>
                  <a:pt x="160020" y="182880"/>
                </a:lnTo>
                <a:lnTo>
                  <a:pt x="182880" y="240030"/>
                </a:lnTo>
                <a:lnTo>
                  <a:pt x="182880" y="262890"/>
                </a:lnTo>
                <a:lnTo>
                  <a:pt x="160020" y="262890"/>
                </a:lnTo>
                <a:lnTo>
                  <a:pt x="125730" y="251460"/>
                </a:lnTo>
                <a:lnTo>
                  <a:pt x="102870" y="228600"/>
                </a:lnTo>
                <a:lnTo>
                  <a:pt x="9144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3920490" y="3051810"/>
            <a:ext cx="57151" cy="91441"/>
          </a:xfrm>
          <a:custGeom>
            <a:avLst/>
            <a:gdLst/>
            <a:ahLst/>
            <a:cxnLst/>
            <a:rect l="0" t="0" r="0" b="0"/>
            <a:pathLst>
              <a:path w="57151" h="91441">
                <a:moveTo>
                  <a:pt x="0" y="45720"/>
                </a:moveTo>
                <a:lnTo>
                  <a:pt x="22860" y="91440"/>
                </a:lnTo>
                <a:lnTo>
                  <a:pt x="11430" y="68580"/>
                </a:lnTo>
                <a:lnTo>
                  <a:pt x="11430" y="45720"/>
                </a:lnTo>
                <a:lnTo>
                  <a:pt x="22860" y="2286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3920490" y="3051810"/>
            <a:ext cx="57151" cy="91441"/>
          </a:xfrm>
          <a:custGeom>
            <a:avLst/>
            <a:gdLst/>
            <a:ahLst/>
            <a:cxnLst/>
            <a:rect l="0" t="0" r="0" b="0"/>
            <a:pathLst>
              <a:path w="57151" h="91441">
                <a:moveTo>
                  <a:pt x="0" y="45720"/>
                </a:moveTo>
                <a:lnTo>
                  <a:pt x="22860" y="91440"/>
                </a:lnTo>
                <a:lnTo>
                  <a:pt x="11430" y="68580"/>
                </a:lnTo>
                <a:lnTo>
                  <a:pt x="11430" y="45720"/>
                </a:lnTo>
                <a:lnTo>
                  <a:pt x="22860" y="2286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4057650" y="3017520"/>
            <a:ext cx="80011" cy="114301"/>
          </a:xfrm>
          <a:custGeom>
            <a:avLst/>
            <a:gdLst/>
            <a:ahLst/>
            <a:cxnLst/>
            <a:rect l="0" t="0" r="0" b="0"/>
            <a:pathLst>
              <a:path w="80011" h="114301">
                <a:moveTo>
                  <a:pt x="80010" y="22860"/>
                </a:moveTo>
                <a:lnTo>
                  <a:pt x="68580" y="0"/>
                </a:lnTo>
                <a:lnTo>
                  <a:pt x="57150" y="11430"/>
                </a:lnTo>
                <a:lnTo>
                  <a:pt x="22860" y="34290"/>
                </a:lnTo>
                <a:lnTo>
                  <a:pt x="0" y="68580"/>
                </a:lnTo>
                <a:lnTo>
                  <a:pt x="0" y="102870"/>
                </a:lnTo>
                <a:lnTo>
                  <a:pt x="11430" y="114300"/>
                </a:lnTo>
                <a:lnTo>
                  <a:pt x="34290" y="114300"/>
                </a:lnTo>
                <a:lnTo>
                  <a:pt x="57150" y="102870"/>
                </a:lnTo>
                <a:lnTo>
                  <a:pt x="80010" y="80010"/>
                </a:lnTo>
                <a:lnTo>
                  <a:pt x="80010" y="57150"/>
                </a:lnTo>
                <a:lnTo>
                  <a:pt x="68580" y="34290"/>
                </a:lnTo>
                <a:lnTo>
                  <a:pt x="57150" y="11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4057650" y="3017520"/>
            <a:ext cx="80011" cy="114301"/>
          </a:xfrm>
          <a:custGeom>
            <a:avLst/>
            <a:gdLst/>
            <a:ahLst/>
            <a:cxnLst/>
            <a:rect l="0" t="0" r="0" b="0"/>
            <a:pathLst>
              <a:path w="80011" h="114301">
                <a:moveTo>
                  <a:pt x="80010" y="22860"/>
                </a:moveTo>
                <a:lnTo>
                  <a:pt x="68580" y="0"/>
                </a:lnTo>
                <a:lnTo>
                  <a:pt x="57150" y="11430"/>
                </a:lnTo>
                <a:lnTo>
                  <a:pt x="22860" y="34290"/>
                </a:lnTo>
                <a:lnTo>
                  <a:pt x="0" y="68580"/>
                </a:lnTo>
                <a:lnTo>
                  <a:pt x="0" y="102870"/>
                </a:lnTo>
                <a:lnTo>
                  <a:pt x="11430" y="114300"/>
                </a:lnTo>
                <a:lnTo>
                  <a:pt x="34290" y="114300"/>
                </a:lnTo>
                <a:lnTo>
                  <a:pt x="57150" y="102870"/>
                </a:lnTo>
                <a:lnTo>
                  <a:pt x="80010" y="80010"/>
                </a:lnTo>
                <a:lnTo>
                  <a:pt x="80010" y="57150"/>
                </a:lnTo>
                <a:lnTo>
                  <a:pt x="68580" y="34290"/>
                </a:lnTo>
                <a:lnTo>
                  <a:pt x="57150" y="11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4171950" y="2983230"/>
            <a:ext cx="342901" cy="148591"/>
          </a:xfrm>
          <a:custGeom>
            <a:avLst/>
            <a:gdLst/>
            <a:ahLst/>
            <a:cxnLst/>
            <a:rect l="0" t="0" r="0" b="0"/>
            <a:pathLst>
              <a:path w="342901" h="148591">
                <a:moveTo>
                  <a:pt x="0" y="45720"/>
                </a:moveTo>
                <a:lnTo>
                  <a:pt x="11430" y="91440"/>
                </a:lnTo>
                <a:lnTo>
                  <a:pt x="22860" y="114300"/>
                </a:lnTo>
                <a:lnTo>
                  <a:pt x="34290" y="125730"/>
                </a:lnTo>
                <a:lnTo>
                  <a:pt x="57150" y="148590"/>
                </a:lnTo>
                <a:lnTo>
                  <a:pt x="80010" y="148590"/>
                </a:lnTo>
                <a:lnTo>
                  <a:pt x="114300" y="137160"/>
                </a:lnTo>
                <a:lnTo>
                  <a:pt x="137160" y="80010"/>
                </a:lnTo>
                <a:lnTo>
                  <a:pt x="137160" y="57150"/>
                </a:lnTo>
                <a:lnTo>
                  <a:pt x="205740" y="102870"/>
                </a:lnTo>
                <a:lnTo>
                  <a:pt x="217170" y="114300"/>
                </a:lnTo>
                <a:lnTo>
                  <a:pt x="240030" y="137160"/>
                </a:lnTo>
                <a:lnTo>
                  <a:pt x="217170" y="91440"/>
                </a:lnTo>
                <a:lnTo>
                  <a:pt x="194310" y="57150"/>
                </a:lnTo>
                <a:lnTo>
                  <a:pt x="194310" y="34290"/>
                </a:lnTo>
                <a:lnTo>
                  <a:pt x="205740" y="22860"/>
                </a:lnTo>
                <a:lnTo>
                  <a:pt x="228600" y="0"/>
                </a:lnTo>
                <a:lnTo>
                  <a:pt x="262890" y="0"/>
                </a:lnTo>
                <a:lnTo>
                  <a:pt x="297180" y="0"/>
                </a:lnTo>
                <a:lnTo>
                  <a:pt x="320040" y="0"/>
                </a:lnTo>
                <a:lnTo>
                  <a:pt x="331470" y="11430"/>
                </a:lnTo>
                <a:lnTo>
                  <a:pt x="342900" y="34290"/>
                </a:lnTo>
                <a:lnTo>
                  <a:pt x="331470" y="68580"/>
                </a:lnTo>
                <a:lnTo>
                  <a:pt x="297180" y="91440"/>
                </a:lnTo>
                <a:lnTo>
                  <a:pt x="262890" y="102870"/>
                </a:lnTo>
                <a:lnTo>
                  <a:pt x="228600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4171950" y="2983230"/>
            <a:ext cx="342901" cy="148591"/>
          </a:xfrm>
          <a:custGeom>
            <a:avLst/>
            <a:gdLst/>
            <a:ahLst/>
            <a:cxnLst/>
            <a:rect l="0" t="0" r="0" b="0"/>
            <a:pathLst>
              <a:path w="342901" h="148591">
                <a:moveTo>
                  <a:pt x="0" y="45720"/>
                </a:moveTo>
                <a:lnTo>
                  <a:pt x="11430" y="91440"/>
                </a:lnTo>
                <a:lnTo>
                  <a:pt x="22860" y="114300"/>
                </a:lnTo>
                <a:lnTo>
                  <a:pt x="34290" y="125730"/>
                </a:lnTo>
                <a:lnTo>
                  <a:pt x="57150" y="148590"/>
                </a:lnTo>
                <a:lnTo>
                  <a:pt x="80010" y="148590"/>
                </a:lnTo>
                <a:lnTo>
                  <a:pt x="114300" y="137160"/>
                </a:lnTo>
                <a:lnTo>
                  <a:pt x="137160" y="80010"/>
                </a:lnTo>
                <a:lnTo>
                  <a:pt x="137160" y="57150"/>
                </a:lnTo>
                <a:lnTo>
                  <a:pt x="205740" y="102870"/>
                </a:lnTo>
                <a:lnTo>
                  <a:pt x="217170" y="114300"/>
                </a:lnTo>
                <a:lnTo>
                  <a:pt x="240030" y="137160"/>
                </a:lnTo>
                <a:lnTo>
                  <a:pt x="217170" y="91440"/>
                </a:lnTo>
                <a:lnTo>
                  <a:pt x="194310" y="57150"/>
                </a:lnTo>
                <a:lnTo>
                  <a:pt x="194310" y="34290"/>
                </a:lnTo>
                <a:lnTo>
                  <a:pt x="205740" y="22860"/>
                </a:lnTo>
                <a:lnTo>
                  <a:pt x="228600" y="0"/>
                </a:lnTo>
                <a:lnTo>
                  <a:pt x="262890" y="0"/>
                </a:lnTo>
                <a:lnTo>
                  <a:pt x="297180" y="0"/>
                </a:lnTo>
                <a:lnTo>
                  <a:pt x="320040" y="0"/>
                </a:lnTo>
                <a:lnTo>
                  <a:pt x="331470" y="11430"/>
                </a:lnTo>
                <a:lnTo>
                  <a:pt x="342900" y="34290"/>
                </a:lnTo>
                <a:lnTo>
                  <a:pt x="331470" y="68580"/>
                </a:lnTo>
                <a:lnTo>
                  <a:pt x="297180" y="91440"/>
                </a:lnTo>
                <a:lnTo>
                  <a:pt x="262890" y="102870"/>
                </a:lnTo>
                <a:lnTo>
                  <a:pt x="228600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074670" y="4846320"/>
            <a:ext cx="11431" cy="102871"/>
          </a:xfrm>
          <a:custGeom>
            <a:avLst/>
            <a:gdLst/>
            <a:ahLst/>
            <a:cxnLst/>
            <a:rect l="0" t="0" r="0" b="0"/>
            <a:pathLst>
              <a:path w="11431" h="102871">
                <a:moveTo>
                  <a:pt x="0" y="0"/>
                </a:moveTo>
                <a:lnTo>
                  <a:pt x="0" y="45720"/>
                </a:lnTo>
                <a:lnTo>
                  <a:pt x="11430" y="102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3074670" y="4846320"/>
            <a:ext cx="11431" cy="102871"/>
          </a:xfrm>
          <a:custGeom>
            <a:avLst/>
            <a:gdLst/>
            <a:ahLst/>
            <a:cxnLst/>
            <a:rect l="0" t="0" r="0" b="0"/>
            <a:pathLst>
              <a:path w="11431" h="102871">
                <a:moveTo>
                  <a:pt x="0" y="0"/>
                </a:moveTo>
                <a:lnTo>
                  <a:pt x="0" y="45720"/>
                </a:lnTo>
                <a:lnTo>
                  <a:pt x="11430" y="102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3040380" y="4857750"/>
            <a:ext cx="80011" cy="34291"/>
          </a:xfrm>
          <a:custGeom>
            <a:avLst/>
            <a:gdLst/>
            <a:ahLst/>
            <a:cxnLst/>
            <a:rect l="0" t="0" r="0" b="0"/>
            <a:pathLst>
              <a:path w="80011" h="34291">
                <a:moveTo>
                  <a:pt x="0" y="34290"/>
                </a:moveTo>
                <a:lnTo>
                  <a:pt x="22860" y="2286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3040380" y="4857750"/>
            <a:ext cx="80011" cy="34291"/>
          </a:xfrm>
          <a:custGeom>
            <a:avLst/>
            <a:gdLst/>
            <a:ahLst/>
            <a:cxnLst/>
            <a:rect l="0" t="0" r="0" b="0"/>
            <a:pathLst>
              <a:path w="80011" h="34291">
                <a:moveTo>
                  <a:pt x="0" y="34290"/>
                </a:moveTo>
                <a:lnTo>
                  <a:pt x="22860" y="2286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3143250" y="4834890"/>
            <a:ext cx="91441" cy="102871"/>
          </a:xfrm>
          <a:custGeom>
            <a:avLst/>
            <a:gdLst/>
            <a:ahLst/>
            <a:cxnLst/>
            <a:rect l="0" t="0" r="0" b="0"/>
            <a:pathLst>
              <a:path w="91441" h="102871">
                <a:moveTo>
                  <a:pt x="0" y="0"/>
                </a:moveTo>
                <a:lnTo>
                  <a:pt x="0" y="45720"/>
                </a:lnTo>
                <a:lnTo>
                  <a:pt x="22860" y="34290"/>
                </a:lnTo>
                <a:lnTo>
                  <a:pt x="45720" y="34290"/>
                </a:lnTo>
                <a:lnTo>
                  <a:pt x="57150" y="45720"/>
                </a:lnTo>
                <a:lnTo>
                  <a:pt x="80010" y="68580"/>
                </a:lnTo>
                <a:lnTo>
                  <a:pt x="91440" y="102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3143250" y="4834890"/>
            <a:ext cx="91441" cy="102871"/>
          </a:xfrm>
          <a:custGeom>
            <a:avLst/>
            <a:gdLst/>
            <a:ahLst/>
            <a:cxnLst/>
            <a:rect l="0" t="0" r="0" b="0"/>
            <a:pathLst>
              <a:path w="91441" h="102871">
                <a:moveTo>
                  <a:pt x="0" y="0"/>
                </a:moveTo>
                <a:lnTo>
                  <a:pt x="0" y="45720"/>
                </a:lnTo>
                <a:lnTo>
                  <a:pt x="22860" y="34290"/>
                </a:lnTo>
                <a:lnTo>
                  <a:pt x="45720" y="34290"/>
                </a:lnTo>
                <a:lnTo>
                  <a:pt x="57150" y="45720"/>
                </a:lnTo>
                <a:lnTo>
                  <a:pt x="80010" y="68580"/>
                </a:lnTo>
                <a:lnTo>
                  <a:pt x="91440" y="102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3040380" y="4800600"/>
            <a:ext cx="22861" cy="125731"/>
          </a:xfrm>
          <a:custGeom>
            <a:avLst/>
            <a:gdLst/>
            <a:ahLst/>
            <a:cxnLst/>
            <a:rect l="0" t="0" r="0" b="0"/>
            <a:pathLst>
              <a:path w="22861" h="125731">
                <a:moveTo>
                  <a:pt x="0" y="0"/>
                </a:moveTo>
                <a:lnTo>
                  <a:pt x="11430" y="45720"/>
                </a:lnTo>
                <a:lnTo>
                  <a:pt x="11430" y="102870"/>
                </a:lnTo>
                <a:lnTo>
                  <a:pt x="2286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3040380" y="4800600"/>
            <a:ext cx="22861" cy="125731"/>
          </a:xfrm>
          <a:custGeom>
            <a:avLst/>
            <a:gdLst/>
            <a:ahLst/>
            <a:cxnLst/>
            <a:rect l="0" t="0" r="0" b="0"/>
            <a:pathLst>
              <a:path w="22861" h="125731">
                <a:moveTo>
                  <a:pt x="0" y="0"/>
                </a:moveTo>
                <a:lnTo>
                  <a:pt x="11430" y="45720"/>
                </a:lnTo>
                <a:lnTo>
                  <a:pt x="11430" y="102870"/>
                </a:lnTo>
                <a:lnTo>
                  <a:pt x="2286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303</Words>
  <Application>Microsoft Macintosh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Australia </vt:lpstr>
      <vt:lpstr>Map </vt:lpstr>
      <vt:lpstr>PowerPoint Presentation</vt:lpstr>
      <vt:lpstr>PowerPoint Presentation</vt:lpstr>
      <vt:lpstr>PowerPoint Presentation</vt:lpstr>
      <vt:lpstr>Facts</vt:lpstr>
      <vt:lpstr>Aborigine People </vt:lpstr>
      <vt:lpstr>History</vt:lpstr>
      <vt:lpstr>History</vt:lpstr>
      <vt:lpstr>Conflict with the Natives </vt:lpstr>
      <vt:lpstr>Culture </vt:lpstr>
      <vt:lpstr>Culture</vt:lpstr>
      <vt:lpstr>Rabbits 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</dc:title>
  <dc:creator>Rebecca Smith</dc:creator>
  <cp:lastModifiedBy>Rebecca Smith</cp:lastModifiedBy>
  <cp:revision>6</cp:revision>
  <dcterms:created xsi:type="dcterms:W3CDTF">2015-04-29T14:26:53Z</dcterms:created>
  <dcterms:modified xsi:type="dcterms:W3CDTF">2016-12-14T16:25:35Z</dcterms:modified>
</cp:coreProperties>
</file>