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75" r:id="rId4"/>
    <p:sldId id="272" r:id="rId5"/>
    <p:sldId id="257" r:id="rId6"/>
    <p:sldId id="258" r:id="rId7"/>
    <p:sldId id="259" r:id="rId8"/>
    <p:sldId id="261" r:id="rId9"/>
    <p:sldId id="260" r:id="rId10"/>
    <p:sldId id="262" r:id="rId11"/>
    <p:sldId id="276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1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D342-E071-7646-AD0E-F51678E863C8}" type="datetimeFigureOut">
              <a:rPr lang="en-US" smtClean="0"/>
              <a:t>9/20/16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42083-0779-4144-8185-C7AA71B54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42083-0779-4144-8185-C7AA71B543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7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9/20/16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 guide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490" y="3480441"/>
            <a:ext cx="3578349" cy="26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parliament based government, the people do not vote directly for a candidate; rather, they vote for the party</a:t>
            </a:r>
          </a:p>
          <a:p>
            <a:pPr lvl="1"/>
            <a:r>
              <a:rPr lang="en-US" dirty="0" smtClean="0"/>
              <a:t> Typically each party has a front runner, who would eventually become Prime Minister, if the party wins. </a:t>
            </a:r>
          </a:p>
          <a:p>
            <a:r>
              <a:rPr lang="en-US" dirty="0" smtClean="0"/>
              <a:t>Because Canada operates on a different system than the US, it can support numerous political parties.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4677833"/>
            <a:ext cx="6680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559" y="3848100"/>
            <a:ext cx="6748798" cy="2476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228600"/>
            <a:ext cx="2997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7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party that wins the majority vote during the elections is the power with most seats in Parliament.</a:t>
            </a:r>
          </a:p>
          <a:p>
            <a:pPr lvl="1"/>
            <a:r>
              <a:rPr lang="en-US" dirty="0" smtClean="0"/>
              <a:t>The party with the second most votes gets the second most seats in Parliament and is known as the “Official Opposition.”  </a:t>
            </a:r>
          </a:p>
          <a:p>
            <a:r>
              <a:rPr lang="en-US" dirty="0" smtClean="0"/>
              <a:t>Seats of Parliament are distributed based on percentages. If a political party, even a small one, receives 1% of the vote, than it will receive 1% of the seats in Parliament. </a:t>
            </a:r>
          </a:p>
          <a:p>
            <a:pPr lvl="1"/>
            <a:r>
              <a:rPr lang="en-US" dirty="0" smtClean="0"/>
              <a:t>This allows for numerous parties to be involved in the political process.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2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Rocky Mountains</a:t>
            </a:r>
          </a:p>
          <a:p>
            <a:r>
              <a:rPr lang="en-US" dirty="0" smtClean="0"/>
              <a:t>Hudson Bay </a:t>
            </a:r>
          </a:p>
          <a:p>
            <a:r>
              <a:rPr lang="en-US" dirty="0" smtClean="0"/>
              <a:t>Appalachian Mountains </a:t>
            </a:r>
          </a:p>
          <a:p>
            <a:r>
              <a:rPr lang="en-US" dirty="0" smtClean="0"/>
              <a:t>Canadian Shield </a:t>
            </a:r>
          </a:p>
          <a:p>
            <a:r>
              <a:rPr lang="en-US" dirty="0" smtClean="0"/>
              <a:t>Great Lakes </a:t>
            </a:r>
          </a:p>
          <a:p>
            <a:r>
              <a:rPr lang="en-US" dirty="0" smtClean="0"/>
              <a:t>Arctic Lowlands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Rocky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Rocky Mountains are tall and jagged, due to the tremendous forces exerted on it from plate tectonics.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540000"/>
            <a:ext cx="5638021" cy="37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Bay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800167" y="1439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Appalachian Mountains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85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Shield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752" y="1527048"/>
            <a:ext cx="5120496" cy="27529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002" y="1527048"/>
            <a:ext cx="3171150" cy="1951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924" y="4280003"/>
            <a:ext cx="4977748" cy="25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4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Lowlands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967" y="1708429"/>
            <a:ext cx="4083275" cy="21953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52" y="987552"/>
            <a:ext cx="3810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218" y="4187952"/>
            <a:ext cx="3975141" cy="26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3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1752" y="1473266"/>
            <a:ext cx="4039533" cy="21717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658" y="3645058"/>
            <a:ext cx="57785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7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 is the Canadian Prime Minister?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Justin Timberlake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Justin Marin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Justin Trudeau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6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Hockey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015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3) Justin Trudeau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Leader of the Liberal Party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52" y="3852297"/>
            <a:ext cx="44831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2582297"/>
            <a:ext cx="4570684" cy="25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6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Arial"/>
                <a:cs typeface="Arial"/>
              </a:rPr>
              <a:t>Parliamentary System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A parliamentary system is a system of democratic governance of a state where the executive branch derives its democratic legitimacy from the legislature (parliament) and is also held accountable to that legislature.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Political Party 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A political party is defined as an </a:t>
            </a:r>
            <a:r>
              <a:rPr lang="en-US" dirty="0" smtClean="0">
                <a:latin typeface="Arial"/>
                <a:cs typeface="Arial"/>
              </a:rPr>
              <a:t>organized </a:t>
            </a:r>
            <a:r>
              <a:rPr lang="en-US" dirty="0">
                <a:latin typeface="Arial"/>
                <a:cs typeface="Arial"/>
              </a:rPr>
              <a:t>group of people with at least roughly similar political aims and opinions, that seeks to influence public policy by getting its candidates elected to public office.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Hockey: </a:t>
            </a:r>
            <a:r>
              <a:rPr lang="en-US" dirty="0">
                <a:latin typeface="Arial"/>
                <a:cs typeface="Arial"/>
              </a:rPr>
              <a:t>a game played on a field by two opposing teams of 11 players each, who try to hit a ball into their opponents' goal using long sticks curved at the end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84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Canada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Canada was first inhabited by Native Indians, or First Nations. They arrived on the continent 10,000-30,000 years ago.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2565484"/>
            <a:ext cx="5126567" cy="40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5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Early Canadian colonization saw a heavy influence from France, but later England gained control of the region and became the sole colonizing force.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65" y="3046272"/>
            <a:ext cx="2411693" cy="305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966" y="2869012"/>
            <a:ext cx="5349034" cy="38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France utilized a different approach when it came to the native people of Canada. The European power frequently traded with the tribes and encouraged those under their control to learn the native languages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429000"/>
            <a:ext cx="508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6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being granted its independence from Great Britain in the 1980s, Canada still remains as part of the British Commonwealth.</a:t>
            </a:r>
          </a:p>
          <a:p>
            <a:pPr lvl="1"/>
            <a:r>
              <a:rPr lang="en-US" dirty="0" smtClean="0"/>
              <a:t>This means citizens still pay taxes to the Queen, of officially “runs” the government. Officially, it is “Her Majesty’s government.” </a:t>
            </a:r>
          </a:p>
          <a:p>
            <a:pPr lvl="1"/>
            <a:r>
              <a:rPr lang="en-US" dirty="0" smtClean="0"/>
              <a:t>Constitutional Monarchy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07" y="3621541"/>
            <a:ext cx="4235273" cy="283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4495800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6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Canada is home to roughly 35 million people. </a:t>
            </a:r>
          </a:p>
          <a:p>
            <a:r>
              <a:rPr lang="en-US" dirty="0" smtClean="0"/>
              <a:t>Canada has 10 provinces (not states), each with its own capital. </a:t>
            </a:r>
          </a:p>
          <a:p>
            <a:pPr lvl="1"/>
            <a:r>
              <a:rPr lang="en-US" dirty="0" smtClean="0"/>
              <a:t>Quebec is the epicenter of French speaking Canadians. At one point in time, they tried to leave the nation. </a:t>
            </a:r>
          </a:p>
          <a:p>
            <a:r>
              <a:rPr lang="en-US" dirty="0" smtClean="0"/>
              <a:t>Canada has a Parliamentary system. </a:t>
            </a:r>
          </a:p>
          <a:p>
            <a:pPr lvl="1"/>
            <a:r>
              <a:rPr lang="en-US" dirty="0" smtClean="0"/>
              <a:t>Legislative – Parliament, House of Commons and Senate</a:t>
            </a:r>
          </a:p>
          <a:p>
            <a:pPr lvl="1"/>
            <a:r>
              <a:rPr lang="en-US" dirty="0" smtClean="0"/>
              <a:t>Executive – Queen and Prime Minister</a:t>
            </a:r>
          </a:p>
          <a:p>
            <a:pPr lvl="1"/>
            <a:r>
              <a:rPr lang="en-US" dirty="0" smtClean="0"/>
              <a:t>Judicial – Courts, highest being the Supreme Court </a:t>
            </a:r>
          </a:p>
        </p:txBody>
      </p:sp>
    </p:spTree>
    <p:extLst>
      <p:ext uri="{BB962C8B-B14F-4D97-AF65-F5344CB8AC3E}">
        <p14:creationId xmlns:p14="http://schemas.microsoft.com/office/powerpoint/2010/main" val="55175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401</TotalTime>
  <Words>564</Words>
  <Application>Microsoft Macintosh PowerPoint</Application>
  <PresentationFormat>On-screen Show (4:3)</PresentationFormat>
  <Paragraphs>58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Canada</vt:lpstr>
      <vt:lpstr>Question</vt:lpstr>
      <vt:lpstr>Answer</vt:lpstr>
      <vt:lpstr>Vocabulary</vt:lpstr>
      <vt:lpstr>Ancient Canada</vt:lpstr>
      <vt:lpstr>Colonization</vt:lpstr>
      <vt:lpstr>Colonization</vt:lpstr>
      <vt:lpstr>Canada Today</vt:lpstr>
      <vt:lpstr>Canada Today</vt:lpstr>
      <vt:lpstr>Political Process </vt:lpstr>
      <vt:lpstr>Division </vt:lpstr>
      <vt:lpstr>Canadian Politics</vt:lpstr>
      <vt:lpstr>Canada Landforms</vt:lpstr>
      <vt:lpstr>Rocky Mountains</vt:lpstr>
      <vt:lpstr>Hudson Bay</vt:lpstr>
      <vt:lpstr>Appalachian Mountains</vt:lpstr>
      <vt:lpstr>Canadian Shield </vt:lpstr>
      <vt:lpstr>Arctic Lowlands</vt:lpstr>
      <vt:lpstr>Great Lakes</vt:lpstr>
      <vt:lpstr>Hockey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Rebecca Smith</dc:creator>
  <cp:lastModifiedBy>Rebecca Smith</cp:lastModifiedBy>
  <cp:revision>11</cp:revision>
  <dcterms:created xsi:type="dcterms:W3CDTF">2016-09-20T11:54:07Z</dcterms:created>
  <dcterms:modified xsi:type="dcterms:W3CDTF">2016-09-20T18:35:41Z</dcterms:modified>
</cp:coreProperties>
</file>