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Colonization of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Write the words that are RED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3" y="-978408"/>
            <a:ext cx="2535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3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Conference 1884-85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5269237" cy="3916363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Europeans </a:t>
            </a:r>
            <a:r>
              <a:rPr lang="en-US" dirty="0" smtClean="0">
                <a:solidFill>
                  <a:schemeClr val="tx1"/>
                </a:solidFill>
              </a:rPr>
              <a:t>wanted </a:t>
            </a:r>
            <a:r>
              <a:rPr lang="en-US" dirty="0" smtClean="0">
                <a:solidFill>
                  <a:srgbClr val="FF0000"/>
                </a:solidFill>
              </a:rPr>
              <a:t>resources </a:t>
            </a:r>
            <a:r>
              <a:rPr lang="en-US" dirty="0" smtClean="0">
                <a:solidFill>
                  <a:schemeClr val="tx1"/>
                </a:solidFill>
              </a:rPr>
              <a:t>of Africa but didn’t want to fight over them. </a:t>
            </a:r>
            <a:r>
              <a:rPr lang="en-US" dirty="0" smtClean="0">
                <a:solidFill>
                  <a:srgbClr val="FF0000"/>
                </a:solidFill>
              </a:rPr>
              <a:t>Europeans divided up </a:t>
            </a:r>
            <a:r>
              <a:rPr lang="en-US" dirty="0" smtClean="0">
                <a:solidFill>
                  <a:schemeClr val="tx1"/>
                </a:solidFill>
              </a:rPr>
              <a:t>as long as a nation could establish control over the region. No African leaders were invited. Ethiopia and Liberia were the only nations to maintain their independence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new_pa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6436" y="2209800"/>
            <a:ext cx="332462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986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Major Problems Caused by Colonization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34" y="2209800"/>
            <a:ext cx="4940300" cy="39163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Berlin Conference divided Africa </a:t>
            </a:r>
            <a:r>
              <a:rPr lang="en-US" dirty="0">
                <a:solidFill>
                  <a:srgbClr val="FF0000"/>
                </a:solidFill>
              </a:rPr>
              <a:t>without </a:t>
            </a:r>
            <a:r>
              <a:rPr lang="en-US" dirty="0">
                <a:solidFill>
                  <a:schemeClr val="tx1"/>
                </a:solidFill>
              </a:rPr>
              <a:t>concern for</a:t>
            </a:r>
            <a:r>
              <a:rPr lang="en-US" dirty="0">
                <a:solidFill>
                  <a:srgbClr val="FF0000"/>
                </a:solidFill>
              </a:rPr>
              <a:t> ethnic differences. </a:t>
            </a:r>
            <a:r>
              <a:rPr lang="en-US" dirty="0">
                <a:solidFill>
                  <a:srgbClr val="000000"/>
                </a:solidFill>
              </a:rPr>
              <a:t>Europeans would </a:t>
            </a:r>
            <a:r>
              <a:rPr lang="en-US" dirty="0">
                <a:solidFill>
                  <a:srgbClr val="FF0000"/>
                </a:solidFill>
              </a:rPr>
              <a:t>prefer </a:t>
            </a:r>
            <a:r>
              <a:rPr lang="en-US" dirty="0">
                <a:solidFill>
                  <a:schemeClr val="tx1"/>
                </a:solidFill>
              </a:rPr>
              <a:t>one </a:t>
            </a:r>
            <a:r>
              <a:rPr lang="en-US" dirty="0">
                <a:solidFill>
                  <a:srgbClr val="FF0000"/>
                </a:solidFill>
              </a:rPr>
              <a:t>ethnic </a:t>
            </a:r>
            <a:r>
              <a:rPr lang="en-US" dirty="0">
                <a:solidFill>
                  <a:schemeClr val="tx1"/>
                </a:solidFill>
              </a:rPr>
              <a:t>group </a:t>
            </a:r>
            <a:r>
              <a:rPr lang="en-US" dirty="0">
                <a:solidFill>
                  <a:srgbClr val="FF0000"/>
                </a:solidFill>
              </a:rPr>
              <a:t>over </a:t>
            </a:r>
            <a:r>
              <a:rPr lang="en-US" dirty="0">
                <a:solidFill>
                  <a:schemeClr val="tx1"/>
                </a:solidFill>
              </a:rPr>
              <a:t>another. African’s have </a:t>
            </a:r>
            <a:r>
              <a:rPr lang="en-US" dirty="0">
                <a:solidFill>
                  <a:srgbClr val="FF0000"/>
                </a:solidFill>
              </a:rPr>
              <a:t>little experience </a:t>
            </a:r>
            <a:r>
              <a:rPr lang="en-US" dirty="0">
                <a:solidFill>
                  <a:schemeClr val="tx1"/>
                </a:solidFill>
              </a:rPr>
              <a:t>running governments. White minorities unwilling to give up wealth and power. No </a:t>
            </a:r>
            <a:r>
              <a:rPr lang="en-US" dirty="0">
                <a:solidFill>
                  <a:srgbClr val="FF0000"/>
                </a:solidFill>
              </a:rPr>
              <a:t>infrastructure-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u="sng" dirty="0">
                <a:solidFill>
                  <a:schemeClr val="tx1"/>
                </a:solidFill>
              </a:rPr>
              <a:t>built only to remove resources</a:t>
            </a:r>
            <a:r>
              <a:rPr lang="en-US" dirty="0">
                <a:solidFill>
                  <a:schemeClr val="tx1"/>
                </a:solidFill>
              </a:rPr>
              <a:t>. Groups wanted revenge.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Ethnic Bounda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2335" y="1566333"/>
            <a:ext cx="4021666" cy="536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781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Stateless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3101631" cy="3916363"/>
          </a:xfrm>
        </p:spPr>
        <p:txBody>
          <a:bodyPr/>
          <a:lstStyle/>
          <a:p>
            <a:r>
              <a:rPr lang="en-US" dirty="0" smtClean="0"/>
              <a:t>Government based on </a:t>
            </a:r>
            <a:r>
              <a:rPr lang="en-US" dirty="0" smtClean="0">
                <a:solidFill>
                  <a:srgbClr val="FF0000"/>
                </a:solidFill>
              </a:rPr>
              <a:t>lineage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ancestry </a:t>
            </a:r>
            <a:r>
              <a:rPr lang="en-US" dirty="0" smtClean="0">
                <a:solidFill>
                  <a:schemeClr val="tx1"/>
                </a:solidFill>
              </a:rPr>
              <a:t>(tribal (family))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0" y="2633663"/>
            <a:ext cx="51689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0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47593" cy="1143000"/>
          </a:xfrm>
        </p:spPr>
        <p:txBody>
          <a:bodyPr/>
          <a:lstStyle/>
          <a:p>
            <a:r>
              <a:rPr lang="en-US" dirty="0" smtClean="0"/>
              <a:t>Africans have little experience with </a:t>
            </a:r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412814" cy="4648200"/>
          </a:xfrm>
        </p:spPr>
        <p:txBody>
          <a:bodyPr>
            <a:noAutofit/>
          </a:bodyPr>
          <a:lstStyle/>
          <a:p>
            <a:r>
              <a:rPr lang="en-US" dirty="0" smtClean="0"/>
              <a:t>Most African nations have been </a:t>
            </a:r>
            <a:r>
              <a:rPr lang="en-US" dirty="0" smtClean="0">
                <a:solidFill>
                  <a:srgbClr val="FF0000"/>
                </a:solidFill>
              </a:rPr>
              <a:t>unable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maintain stable </a:t>
            </a:r>
            <a:r>
              <a:rPr lang="en-US" dirty="0" smtClean="0">
                <a:solidFill>
                  <a:schemeClr val="tx1"/>
                </a:solidFill>
              </a:rPr>
              <a:t>multiparty </a:t>
            </a:r>
            <a:r>
              <a:rPr lang="en-US" dirty="0" smtClean="0">
                <a:solidFill>
                  <a:srgbClr val="FF0000"/>
                </a:solidFill>
              </a:rPr>
              <a:t>democracies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 governments remain transitional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Military rule in many areas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Stability is difficult to maintain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167" y="4445000"/>
            <a:ext cx="6731000" cy="241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5833" y="16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8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South Africa struggles due to British 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False </a:t>
            </a:r>
            <a:r>
              <a:rPr lang="en-US" dirty="0">
                <a:solidFill>
                  <a:schemeClr val="tx1"/>
                </a:solidFill>
              </a:rPr>
              <a:t>belief that </a:t>
            </a:r>
            <a:r>
              <a:rPr lang="en-US" dirty="0">
                <a:solidFill>
                  <a:srgbClr val="FF0000"/>
                </a:solidFill>
              </a:rPr>
              <a:t>Whites </a:t>
            </a:r>
            <a:r>
              <a:rPr lang="en-US" dirty="0">
                <a:solidFill>
                  <a:schemeClr val="tx1"/>
                </a:solidFill>
              </a:rPr>
              <a:t>genetically superior to people of color. Unwilling to give up power and influence. </a:t>
            </a:r>
            <a:r>
              <a:rPr lang="en-US" dirty="0">
                <a:solidFill>
                  <a:srgbClr val="FF0000"/>
                </a:solidFill>
              </a:rPr>
              <a:t>Descendants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rgbClr val="FF0000"/>
                </a:solidFill>
              </a:rPr>
              <a:t>Europeans</a:t>
            </a:r>
            <a:r>
              <a:rPr lang="en-US" dirty="0">
                <a:solidFill>
                  <a:schemeClr val="tx1"/>
                </a:solidFill>
              </a:rPr>
              <a:t> are the </a:t>
            </a:r>
            <a:r>
              <a:rPr lang="en-US" dirty="0">
                <a:solidFill>
                  <a:srgbClr val="FF0000"/>
                </a:solidFill>
              </a:rPr>
              <a:t>minority </a:t>
            </a:r>
            <a:r>
              <a:rPr lang="en-US" dirty="0">
                <a:solidFill>
                  <a:schemeClr val="tx1"/>
                </a:solidFill>
              </a:rPr>
              <a:t>in all of Africa. Black African’s denied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* Education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*Access to resources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* Access to jobs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167" y="3615267"/>
            <a:ext cx="4572000" cy="347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67" y="-143933"/>
            <a:ext cx="2455333" cy="285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4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Apartheid in South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Blacks and Whites </a:t>
            </a:r>
            <a:r>
              <a:rPr lang="en-US" dirty="0" smtClean="0">
                <a:solidFill>
                  <a:srgbClr val="FF0000"/>
                </a:solidFill>
              </a:rPr>
              <a:t>separated </a:t>
            </a:r>
            <a:r>
              <a:rPr lang="en-US" dirty="0" smtClean="0">
                <a:solidFill>
                  <a:schemeClr val="tx1"/>
                </a:solidFill>
              </a:rPr>
              <a:t>by </a:t>
            </a:r>
            <a:r>
              <a:rPr lang="en-US" dirty="0" smtClean="0">
                <a:solidFill>
                  <a:srgbClr val="FF0000"/>
                </a:solidFill>
              </a:rPr>
              <a:t>law. </a:t>
            </a:r>
            <a:r>
              <a:rPr lang="en-US" dirty="0" smtClean="0">
                <a:solidFill>
                  <a:schemeClr val="tx1"/>
                </a:solidFill>
              </a:rPr>
              <a:t>Blacks forced to live in “homelands.” </a:t>
            </a:r>
            <a:r>
              <a:rPr lang="en-US" dirty="0" smtClean="0">
                <a:solidFill>
                  <a:srgbClr val="FF0000"/>
                </a:solidFill>
              </a:rPr>
              <a:t>White </a:t>
            </a:r>
            <a:r>
              <a:rPr lang="en-US" dirty="0" smtClean="0">
                <a:solidFill>
                  <a:schemeClr val="tx1"/>
                </a:solidFill>
              </a:rPr>
              <a:t>Minority </a:t>
            </a:r>
            <a:r>
              <a:rPr lang="en-US" dirty="0" smtClean="0">
                <a:solidFill>
                  <a:srgbClr val="FF0000"/>
                </a:solidFill>
              </a:rPr>
              <a:t>kept </a:t>
            </a:r>
            <a:r>
              <a:rPr lang="en-US" dirty="0" smtClean="0">
                <a:solidFill>
                  <a:schemeClr val="tx1"/>
                </a:solidFill>
              </a:rPr>
              <a:t>all </a:t>
            </a:r>
            <a:r>
              <a:rPr lang="en-US" dirty="0" smtClean="0">
                <a:solidFill>
                  <a:srgbClr val="FF0000"/>
                </a:solidFill>
              </a:rPr>
              <a:t>power.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1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Europeans Exploited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Did </a:t>
            </a:r>
            <a:r>
              <a:rPr lang="en-US" dirty="0" smtClean="0">
                <a:solidFill>
                  <a:schemeClr val="tx1"/>
                </a:solidFill>
              </a:rPr>
              <a:t>not </a:t>
            </a:r>
            <a:r>
              <a:rPr lang="en-US" dirty="0" smtClean="0">
                <a:solidFill>
                  <a:srgbClr val="FF0000"/>
                </a:solidFill>
              </a:rPr>
              <a:t>invest </a:t>
            </a:r>
            <a:r>
              <a:rPr lang="en-US" dirty="0" smtClean="0">
                <a:solidFill>
                  <a:schemeClr val="tx1"/>
                </a:solidFill>
              </a:rPr>
              <a:t>in building </a:t>
            </a:r>
            <a:r>
              <a:rPr lang="en-US" b="1" u="sng" dirty="0" smtClean="0">
                <a:solidFill>
                  <a:schemeClr val="tx1"/>
                </a:solidFill>
              </a:rPr>
              <a:t>infrastructure. </a:t>
            </a:r>
            <a:r>
              <a:rPr lang="en-US" dirty="0" smtClean="0">
                <a:solidFill>
                  <a:schemeClr val="tx1"/>
                </a:solidFill>
              </a:rPr>
              <a:t> Only cared to use </a:t>
            </a:r>
            <a:r>
              <a:rPr lang="en-US" dirty="0" smtClean="0">
                <a:solidFill>
                  <a:srgbClr val="FF0000"/>
                </a:solidFill>
              </a:rPr>
              <a:t>natural </a:t>
            </a:r>
            <a:r>
              <a:rPr lang="en-US" dirty="0" smtClean="0">
                <a:solidFill>
                  <a:schemeClr val="tx1"/>
                </a:solidFill>
              </a:rPr>
              <a:t>resources to build wealth. Were not interested in </a:t>
            </a:r>
            <a:r>
              <a:rPr lang="en-US" dirty="0" smtClean="0">
                <a:solidFill>
                  <a:srgbClr val="FF0000"/>
                </a:solidFill>
              </a:rPr>
              <a:t>developing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economy </a:t>
            </a:r>
            <a:r>
              <a:rPr lang="en-US" dirty="0" smtClean="0">
                <a:solidFill>
                  <a:schemeClr val="tx1"/>
                </a:solidFill>
              </a:rPr>
              <a:t>of Africa.</a:t>
            </a:r>
          </a:p>
          <a:p>
            <a:endParaRPr lang="en-US" b="1" u="sng" dirty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chemeClr val="tx1"/>
                </a:solidFill>
              </a:rPr>
              <a:t>Effects- </a:t>
            </a:r>
            <a:r>
              <a:rPr lang="en-US" u="sng" dirty="0" smtClean="0">
                <a:solidFill>
                  <a:srgbClr val="FF0000"/>
                </a:solidFill>
              </a:rPr>
              <a:t>Cash crops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African’s grow crops for sale in other countries and not to eat. Lack of </a:t>
            </a:r>
            <a:r>
              <a:rPr lang="en-US" dirty="0" smtClean="0">
                <a:solidFill>
                  <a:srgbClr val="FF0000"/>
                </a:solidFill>
              </a:rPr>
              <a:t>food </a:t>
            </a:r>
            <a:r>
              <a:rPr lang="en-US" dirty="0" smtClean="0">
                <a:solidFill>
                  <a:schemeClr val="tx1"/>
                </a:solidFill>
              </a:rPr>
              <a:t>is a problem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21462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71</TotalTime>
  <Words>283</Words>
  <Application>Microsoft Macintosh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Plaza</vt:lpstr>
      <vt:lpstr>Colonization of Africa</vt:lpstr>
      <vt:lpstr>Berlin Conference 1884-85 </vt:lpstr>
      <vt:lpstr>Major Problems Caused by Colonization</vt:lpstr>
      <vt:lpstr>Stateless Society</vt:lpstr>
      <vt:lpstr>Africans have little experience with Democracy</vt:lpstr>
      <vt:lpstr>South Africa struggles due to British colonization</vt:lpstr>
      <vt:lpstr>Apartheid in South Africa</vt:lpstr>
      <vt:lpstr>Europeans Exploited Africa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Colonization of Africa</dc:title>
  <dc:creator>default</dc:creator>
  <cp:lastModifiedBy>default</cp:lastModifiedBy>
  <cp:revision>7</cp:revision>
  <dcterms:created xsi:type="dcterms:W3CDTF">2015-04-01T11:57:12Z</dcterms:created>
  <dcterms:modified xsi:type="dcterms:W3CDTF">2015-04-01T20:50:15Z</dcterms:modified>
</cp:coreProperties>
</file>