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1B07-6FAA-4A41-9F7A-39AEBE58C2EF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1B07-6FAA-4A41-9F7A-39AEBE58C2EF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75E8-E1EE-B446-8FF7-57A565F72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1B07-6FAA-4A41-9F7A-39AEBE58C2EF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75E8-E1EE-B446-8FF7-57A565F72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1B07-6FAA-4A41-9F7A-39AEBE58C2EF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75E8-E1EE-B446-8FF7-57A565F72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1B07-6FAA-4A41-9F7A-39AEBE58C2EF}" type="datetimeFigureOut">
              <a:rPr lang="en-US" smtClean="0"/>
              <a:t>8/30/16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CD75E8-E1EE-B446-8FF7-57A565F72D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1B07-6FAA-4A41-9F7A-39AEBE58C2EF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75E8-E1EE-B446-8FF7-57A565F72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1B07-6FAA-4A41-9F7A-39AEBE58C2EF}" type="datetimeFigureOut">
              <a:rPr lang="en-US" smtClean="0"/>
              <a:t>8/30/16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75E8-E1EE-B446-8FF7-57A565F72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1B07-6FAA-4A41-9F7A-39AEBE58C2EF}" type="datetimeFigureOut">
              <a:rPr lang="en-US" smtClean="0"/>
              <a:t>8/30/16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75E8-E1EE-B446-8FF7-57A565F72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1B07-6FAA-4A41-9F7A-39AEBE58C2EF}" type="datetimeFigureOut">
              <a:rPr lang="en-US" smtClean="0"/>
              <a:t>8/30/16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75E8-E1EE-B446-8FF7-57A565F72D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1B07-6FAA-4A41-9F7A-39AEBE58C2EF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D75E8-E1EE-B446-8FF7-57A565F72D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1B07-6FAA-4A41-9F7A-39AEBE58C2EF}" type="datetimeFigureOut">
              <a:rPr lang="en-US" smtClean="0"/>
              <a:t>8/30/16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5CD75E8-E1EE-B446-8FF7-57A565F72D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F7A1B07-6FAA-4A41-9F7A-39AEBE58C2EF}" type="datetimeFigureOut">
              <a:rPr lang="en-US" smtClean="0"/>
              <a:t>8/30/16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5CD75E8-E1EE-B446-8FF7-57A565F72D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2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974" y="0"/>
            <a:ext cx="34925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94168"/>
            <a:ext cx="34925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88164"/>
            <a:ext cx="4944949" cy="2469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1000" y="2064064"/>
            <a:ext cx="3505200" cy="232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5474" y="4584700"/>
            <a:ext cx="3517900" cy="2311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9016" y="2632185"/>
            <a:ext cx="2009649" cy="13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0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57518"/>
            <a:ext cx="38100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887892"/>
            <a:ext cx="2540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98700"/>
            <a:ext cx="3606800" cy="224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4411892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3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life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17" y="292418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260600"/>
            <a:ext cx="35052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617" y="4495800"/>
            <a:ext cx="37973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83100"/>
            <a:ext cx="38608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2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evolution of better technology, cultures are interacting with one another on a much more frequent basis. Because of this, people are prone to being influence by other cultures. </a:t>
            </a:r>
          </a:p>
          <a:p>
            <a:pPr lvl="1"/>
            <a:r>
              <a:rPr lang="en-US" dirty="0" smtClean="0"/>
              <a:t>Diffusion: The spreading of one culture around the world. </a:t>
            </a:r>
          </a:p>
          <a:p>
            <a:pPr marL="274320" lvl="1" indent="0">
              <a:buNone/>
            </a:pPr>
            <a:endParaRPr lang="en-US" dirty="0"/>
          </a:p>
          <a:p>
            <a:pPr lvl="1"/>
            <a:r>
              <a:rPr lang="en-US" dirty="0"/>
              <a:t>Acculturation- Accepting </a:t>
            </a:r>
            <a:r>
              <a:rPr lang="en-US" dirty="0" smtClean="0"/>
              <a:t>one or more aspects of a </a:t>
            </a:r>
            <a:r>
              <a:rPr lang="en-US" dirty="0"/>
              <a:t>different </a:t>
            </a:r>
            <a:r>
              <a:rPr lang="en-US" dirty="0" smtClean="0"/>
              <a:t>culture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Assimilation: Adopting all elements of another culture entirely. </a:t>
            </a:r>
            <a:endParaRPr lang="en-US" dirty="0"/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Culture is the total </a:t>
            </a:r>
            <a:r>
              <a:rPr lang="en-US" dirty="0"/>
              <a:t>of knowledge, attitudes, and behaviors shared by and passed on by members of a group.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0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to a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culture is made up of numerous elements, such as…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3609"/>
            <a:ext cx="9144000" cy="43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4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534" y="705355"/>
            <a:ext cx="3619500" cy="224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390" y="3148493"/>
            <a:ext cx="6373381" cy="370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0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13" y="1800433"/>
            <a:ext cx="7674045" cy="47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8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heritage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538833"/>
            <a:ext cx="2679700" cy="401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16" y="1587251"/>
            <a:ext cx="4568701" cy="3048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41273"/>
            <a:ext cx="3365500" cy="241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320" y="4997677"/>
            <a:ext cx="5621041" cy="15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803" y="292418"/>
            <a:ext cx="33020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47" y="1524318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0" y="3071317"/>
            <a:ext cx="254000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847" y="4412396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884" y="596900"/>
            <a:ext cx="3924300" cy="566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75" y="2108200"/>
            <a:ext cx="2635009" cy="3888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884" y="1524318"/>
            <a:ext cx="203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9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ustom 1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B643B4"/>
      </a:accent1>
      <a:accent2>
        <a:srgbClr val="A098E2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1995</TotalTime>
  <Words>119</Words>
  <Application>Microsoft Macintosh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Essential</vt:lpstr>
      <vt:lpstr>culture</vt:lpstr>
      <vt:lpstr>Definition </vt:lpstr>
      <vt:lpstr>Parts to a culture</vt:lpstr>
      <vt:lpstr>language</vt:lpstr>
      <vt:lpstr>religion</vt:lpstr>
      <vt:lpstr>government</vt:lpstr>
      <vt:lpstr>Shared heritage</vt:lpstr>
      <vt:lpstr>art</vt:lpstr>
      <vt:lpstr>clothing</vt:lpstr>
      <vt:lpstr>food</vt:lpstr>
      <vt:lpstr>Traditions </vt:lpstr>
      <vt:lpstr>Daily life</vt:lpstr>
      <vt:lpstr>Changing cultures</vt:lpstr>
    </vt:vector>
  </TitlesOfParts>
  <Company>LISD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</dc:title>
  <dc:creator>Rebecca Smith</dc:creator>
  <cp:lastModifiedBy>Rebecca Smith</cp:lastModifiedBy>
  <cp:revision>6</cp:revision>
  <dcterms:created xsi:type="dcterms:W3CDTF">2016-08-31T03:27:58Z</dcterms:created>
  <dcterms:modified xsi:type="dcterms:W3CDTF">2016-09-01T12:43:40Z</dcterms:modified>
</cp:coreProperties>
</file>