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59" r:id="rId4"/>
    <p:sldId id="264" r:id="rId5"/>
    <p:sldId id="266" r:id="rId6"/>
    <p:sldId id="267" r:id="rId7"/>
    <p:sldId id="262" r:id="rId8"/>
    <p:sldId id="260" r:id="rId9"/>
    <p:sldId id="261" r:id="rId10"/>
    <p:sldId id="258" r:id="rId11"/>
    <p:sldId id="263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3C49B-7123-489A-90E7-63EE2FE7E4EE}" type="datetimeFigureOut">
              <a:rPr lang="en-US" smtClean="0"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AA80B-234F-4958-98C8-178323D98AF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3C49B-7123-489A-90E7-63EE2FE7E4EE}" type="datetimeFigureOut">
              <a:rPr lang="en-US" smtClean="0"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AA80B-234F-4958-98C8-178323D98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3C49B-7123-489A-90E7-63EE2FE7E4EE}" type="datetimeFigureOut">
              <a:rPr lang="en-US" smtClean="0"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AA80B-234F-4958-98C8-178323D98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3C49B-7123-489A-90E7-63EE2FE7E4EE}" type="datetimeFigureOut">
              <a:rPr lang="en-US" smtClean="0"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AA80B-234F-4958-98C8-178323D98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3C49B-7123-489A-90E7-63EE2FE7E4EE}" type="datetimeFigureOut">
              <a:rPr lang="en-US" smtClean="0"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AA80B-234F-4958-98C8-178323D98AF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3C49B-7123-489A-90E7-63EE2FE7E4EE}" type="datetimeFigureOut">
              <a:rPr lang="en-US" smtClean="0"/>
              <a:t>4/26/16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AA80B-234F-4958-98C8-178323D98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3C49B-7123-489A-90E7-63EE2FE7E4EE}" type="datetimeFigureOut">
              <a:rPr lang="en-US" smtClean="0"/>
              <a:t>4/26/16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AA80B-234F-4958-98C8-178323D98AF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3C49B-7123-489A-90E7-63EE2FE7E4EE}" type="datetimeFigureOut">
              <a:rPr lang="en-US" smtClean="0"/>
              <a:t>4/26/16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AA80B-234F-4958-98C8-178323D98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3C49B-7123-489A-90E7-63EE2FE7E4EE}" type="datetimeFigureOut">
              <a:rPr lang="en-US" smtClean="0"/>
              <a:t>4/26/16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AA80B-234F-4958-98C8-178323D98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3C49B-7123-489A-90E7-63EE2FE7E4EE}" type="datetimeFigureOut">
              <a:rPr lang="en-US" smtClean="0"/>
              <a:t>4/26/16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AA80B-234F-4958-98C8-178323D98A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3C49B-7123-489A-90E7-63EE2FE7E4EE}" type="datetimeFigureOut">
              <a:rPr lang="en-US" smtClean="0"/>
              <a:t>4/26/16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AA80B-234F-4958-98C8-178323D98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B23C49B-7123-489A-90E7-63EE2FE7E4EE}" type="datetimeFigureOut">
              <a:rPr lang="en-US" smtClean="0"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A3AA80B-234F-4958-98C8-178323D98A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w9RxnuBiFbg" TargetMode="Externa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AeaTGCcMCn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114" y="5867400"/>
            <a:ext cx="8839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Desertification: The Expansion of the Sahara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8600"/>
            <a:ext cx="6214294" cy="579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71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76400"/>
            <a:ext cx="4038600" cy="4718304"/>
          </a:xfrm>
        </p:spPr>
        <p:txBody>
          <a:bodyPr>
            <a:normAutofit/>
          </a:bodyPr>
          <a:lstStyle/>
          <a:p>
            <a:r>
              <a:rPr lang="en-US" dirty="0" smtClean="0"/>
              <a:t>The word Sahel means “shore” in Arabic. </a:t>
            </a:r>
          </a:p>
          <a:p>
            <a:endParaRPr lang="en-US" dirty="0"/>
          </a:p>
          <a:p>
            <a:r>
              <a:rPr lang="en-US" dirty="0" smtClean="0"/>
              <a:t>Why is this an appropriate word to describe the Sahel?</a:t>
            </a:r>
          </a:p>
          <a:p>
            <a:endParaRPr lang="en-US" dirty="0"/>
          </a:p>
          <a:p>
            <a:r>
              <a:rPr lang="en-US" dirty="0" smtClean="0"/>
              <a:t>Why would it be bad if the Sahara Desert is expanding?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2050" name="Picture 2" descr="http://www.celsias.com/media/uploads/admin/Africa_Sah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673" y="990600"/>
            <a:ext cx="5638800" cy="563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851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Desertification- Terrace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600" u="sng" dirty="0" smtClean="0"/>
              <a:t>Terrace-</a:t>
            </a:r>
            <a:r>
              <a:rPr lang="en-US" sz="3600" dirty="0" smtClean="0"/>
              <a:t> flat platforms of earth that cuts into a slope of a hill. This protects topsoil from being washed or blown away.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annesleyb.files.wordpress.com/2011/11/very-steep-garden-terraces-machu-picchu-peru1152_13012682557-tpfil02aw-258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3681355" cy="276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eographyfieldwork.com/riceterrace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052" y="4419600"/>
            <a:ext cx="3295650" cy="227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319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in Sub-Sahara Africa?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Why is water important to life?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4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Desertification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Think About: Many countries in </a:t>
            </a:r>
            <a:r>
              <a:rPr lang="en-US" i="1" dirty="0" smtClean="0"/>
              <a:t>Africa </a:t>
            </a:r>
            <a:r>
              <a:rPr lang="en-US" i="1" dirty="0" smtClean="0"/>
              <a:t>are </a:t>
            </a:r>
            <a:r>
              <a:rPr lang="en-US" i="1" dirty="0" smtClean="0"/>
              <a:t>affected </a:t>
            </a:r>
            <a:r>
              <a:rPr lang="en-US" i="1" dirty="0" smtClean="0"/>
              <a:t>in some capacity by the Sahara Desert. </a:t>
            </a:r>
            <a:r>
              <a:rPr lang="en-US" i="1" dirty="0" smtClean="0"/>
              <a:t>It’s the world’s biggest desert…and it’s getting bigger.</a:t>
            </a:r>
            <a:endParaRPr lang="en-US" i="1" dirty="0"/>
          </a:p>
        </p:txBody>
      </p:sp>
      <p:pic>
        <p:nvPicPr>
          <p:cNvPr id="3074" name="Picture 2" descr="http://www.celsias.com/media/uploads/admin/Africa_Sah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19400"/>
            <a:ext cx="3858162" cy="385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606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Desertification</a:t>
            </a:r>
            <a:r>
              <a:rPr lang="en-US" dirty="0" smtClean="0"/>
              <a:t> – is the change of fertile (good farm land) land that is too dry or damaged to support life.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0"/>
            <a:ext cx="4475958" cy="2765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581400"/>
            <a:ext cx="4148695" cy="275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4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Desertification – </a:t>
            </a:r>
            <a:r>
              <a:rPr lang="en-US" u="sng" dirty="0">
                <a:hlinkClick r:id="rId2"/>
              </a:rPr>
              <a:t>Link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133600"/>
            <a:ext cx="6705600" cy="447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45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990600"/>
          </a:xfrm>
        </p:spPr>
        <p:txBody>
          <a:bodyPr/>
          <a:lstStyle/>
          <a:p>
            <a:r>
              <a:rPr lang="en-US" dirty="0" smtClean="0"/>
              <a:t>Desertification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4" y="1371600"/>
            <a:ext cx="8229600" cy="4876800"/>
          </a:xfrm>
        </p:spPr>
        <p:txBody>
          <a:bodyPr/>
          <a:lstStyle/>
          <a:p>
            <a:r>
              <a:rPr lang="en-US" i="1" dirty="0"/>
              <a:t>Dust Bowl – </a:t>
            </a:r>
            <a:r>
              <a:rPr lang="en-US" i="1" u="sng" dirty="0">
                <a:hlinkClick r:id="rId2"/>
              </a:rPr>
              <a:t>Link</a:t>
            </a:r>
            <a:endParaRPr lang="en-US" i="1" dirty="0"/>
          </a:p>
          <a:p>
            <a:r>
              <a:rPr lang="en-US" sz="1800" b="1" i="1" dirty="0"/>
              <a:t>The Dust Bowl</a:t>
            </a:r>
            <a:r>
              <a:rPr lang="en-US" sz="1800" i="1" dirty="0"/>
              <a:t>, also known as </a:t>
            </a:r>
            <a:r>
              <a:rPr lang="en-US" sz="1800" b="1" i="1" dirty="0"/>
              <a:t>the</a:t>
            </a:r>
            <a:r>
              <a:rPr lang="en-US" sz="1800" i="1" dirty="0"/>
              <a:t> Dirty Thirties, was a period of severe </a:t>
            </a:r>
            <a:r>
              <a:rPr lang="en-US" sz="1800" b="1" i="1" dirty="0"/>
              <a:t>dust</a:t>
            </a:r>
            <a:r>
              <a:rPr lang="en-US" sz="1800" i="1" dirty="0"/>
              <a:t> storms that greatly damaged </a:t>
            </a:r>
            <a:r>
              <a:rPr lang="en-US" sz="1800" b="1" i="1" dirty="0"/>
              <a:t>the</a:t>
            </a:r>
            <a:r>
              <a:rPr lang="en-US" sz="1800" i="1" dirty="0"/>
              <a:t> ecology and agriculture of </a:t>
            </a:r>
            <a:r>
              <a:rPr lang="en-US" sz="1800" b="1" i="1" dirty="0"/>
              <a:t>the</a:t>
            </a:r>
            <a:r>
              <a:rPr lang="en-US" sz="1800" i="1" dirty="0"/>
              <a:t> US and Canadian prairies during </a:t>
            </a:r>
            <a:r>
              <a:rPr lang="en-US" sz="1800" b="1" i="1" dirty="0"/>
              <a:t>the</a:t>
            </a:r>
            <a:r>
              <a:rPr lang="en-US" sz="1800" i="1" dirty="0"/>
              <a:t> 1930s</a:t>
            </a:r>
            <a:endParaRPr lang="en-US" sz="1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667000"/>
            <a:ext cx="38608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86200"/>
            <a:ext cx="4998028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16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Main Causes</a:t>
            </a:r>
          </a:p>
          <a:p>
            <a:pPr marL="0" indent="0">
              <a:buNone/>
            </a:pPr>
            <a:r>
              <a:rPr lang="en-US" u="sng" dirty="0"/>
              <a:t>Overgrazing-</a:t>
            </a:r>
            <a:r>
              <a:rPr lang="en-US" dirty="0"/>
              <a:t> animals eat to much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Over farming- </a:t>
            </a:r>
            <a:r>
              <a:rPr lang="en-US" dirty="0"/>
              <a:t>farmers over use the soil</a:t>
            </a:r>
            <a:endParaRPr lang="en-US" u="sng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Drought-</a:t>
            </a:r>
            <a:r>
              <a:rPr lang="en-US" dirty="0"/>
              <a:t> there is nothing to hold down the good soil since all of the plants are dried up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524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77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Topsoil</a:t>
            </a:r>
            <a:r>
              <a:rPr lang="en-US" dirty="0" smtClean="0"/>
              <a:t> is the top layer of ground that has the nutrients/food to help plants grow.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grilloservices.com/wp-content/uploads/2011/05/soil_profil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053" y="2168236"/>
            <a:ext cx="4418238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467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Desertification is threatening the way of life of many North African farmers.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Solutions</a:t>
            </a:r>
            <a:r>
              <a:rPr lang="en-US" dirty="0" smtClean="0"/>
              <a:t> – Need to repair topsoil</a:t>
            </a:r>
            <a:endParaRPr lang="en-US" u="sng" dirty="0" smtClean="0"/>
          </a:p>
          <a:p>
            <a:pPr marL="0" indent="0">
              <a:buNone/>
            </a:pPr>
            <a:r>
              <a:rPr lang="en-US" dirty="0" smtClean="0"/>
              <a:t>1. Stop overgrazing or over farming fertile land.</a:t>
            </a:r>
          </a:p>
          <a:p>
            <a:pPr marL="0" indent="0">
              <a:buNone/>
            </a:pPr>
            <a:r>
              <a:rPr lang="en-US" dirty="0" smtClean="0"/>
              <a:t>2. New irrigation projects.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810000"/>
            <a:ext cx="4223393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64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poster…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Poster warning </a:t>
            </a:r>
            <a:r>
              <a:rPr lang="en-US" dirty="0"/>
              <a:t>a</a:t>
            </a:r>
            <a:r>
              <a:rPr lang="en-US" dirty="0" smtClean="0"/>
              <a:t>gainst </a:t>
            </a:r>
            <a:r>
              <a:rPr lang="en-US" dirty="0"/>
              <a:t>d</a:t>
            </a:r>
            <a:r>
              <a:rPr lang="en-US" dirty="0" smtClean="0"/>
              <a:t>esertification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1. Must warn against the three causes</a:t>
            </a:r>
            <a:r>
              <a:rPr lang="en-US" dirty="0"/>
              <a:t> </a:t>
            </a:r>
            <a:r>
              <a:rPr lang="en-US" dirty="0" smtClean="0"/>
              <a:t>(over drought, overgrazing, and over farming)</a:t>
            </a:r>
          </a:p>
          <a:p>
            <a:pPr marL="0" indent="0">
              <a:buNone/>
            </a:pPr>
            <a:r>
              <a:rPr lang="en-US" dirty="0" smtClean="0"/>
              <a:t>2. Show how desertification works.</a:t>
            </a:r>
          </a:p>
          <a:p>
            <a:pPr marL="0" indent="0">
              <a:buNone/>
            </a:pPr>
            <a:r>
              <a:rPr lang="en-US" dirty="0" smtClean="0"/>
              <a:t>3. Possible solutions.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233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18547</TotalTime>
  <Words>307</Words>
  <Application>Microsoft Macintosh PowerPoint</Application>
  <PresentationFormat>On-screen Show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Clarity</vt:lpstr>
      <vt:lpstr>Desertification: The Expansion of the Sahara</vt:lpstr>
      <vt:lpstr>Desertification  </vt:lpstr>
      <vt:lpstr>Desertification</vt:lpstr>
      <vt:lpstr>Desertification</vt:lpstr>
      <vt:lpstr>Desertification</vt:lpstr>
      <vt:lpstr>Desertification</vt:lpstr>
      <vt:lpstr>Desertification</vt:lpstr>
      <vt:lpstr>Desertification</vt:lpstr>
      <vt:lpstr>Make a poster…</vt:lpstr>
      <vt:lpstr>PowerPoint Presentation</vt:lpstr>
      <vt:lpstr>Desertification- Terrace</vt:lpstr>
      <vt:lpstr>Water in Sub-Sahara Africa?</vt:lpstr>
    </vt:vector>
  </TitlesOfParts>
  <Company>DMPS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Desertification</dc:title>
  <dc:creator>Patterson, Andrew</dc:creator>
  <cp:lastModifiedBy>Rebecca Smith</cp:lastModifiedBy>
  <cp:revision>29</cp:revision>
  <dcterms:created xsi:type="dcterms:W3CDTF">2012-11-18T18:41:44Z</dcterms:created>
  <dcterms:modified xsi:type="dcterms:W3CDTF">2016-04-27T15:06:40Z</dcterms:modified>
</cp:coreProperties>
</file>