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714" autoAdjust="0"/>
  </p:normalViewPr>
  <p:slideViewPr>
    <p:cSldViewPr snapToGrid="0" snapToObjects="1">
      <p:cViewPr varScale="1">
        <p:scale>
          <a:sx n="75" d="100"/>
          <a:sy n="75" d="100"/>
        </p:scale>
        <p:origin x="-3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321D-9188-B14C-8AD9-63F29DB4C132}" type="datetimeFigureOut">
              <a:rPr lang="en-US" smtClean="0"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30057-76BF-9F48-8A28-AB1F0FC44C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321D-9188-B14C-8AD9-63F29DB4C132}" type="datetimeFigureOut">
              <a:rPr lang="en-US" smtClean="0"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0057-76BF-9F48-8A28-AB1F0FC44C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321D-9188-B14C-8AD9-63F29DB4C132}" type="datetimeFigureOut">
              <a:rPr lang="en-US" smtClean="0"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0057-76BF-9F48-8A28-AB1F0FC44C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321D-9188-B14C-8AD9-63F29DB4C132}" type="datetimeFigureOut">
              <a:rPr lang="en-US" smtClean="0"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0057-76BF-9F48-8A28-AB1F0FC44C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321D-9188-B14C-8AD9-63F29DB4C132}" type="datetimeFigureOut">
              <a:rPr lang="en-US" smtClean="0"/>
              <a:t>9/8/16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B30057-76BF-9F48-8A28-AB1F0FC44C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321D-9188-B14C-8AD9-63F29DB4C132}" type="datetimeFigureOut">
              <a:rPr lang="en-US" smtClean="0"/>
              <a:t>9/8/16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0057-76BF-9F48-8A28-AB1F0FC44C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321D-9188-B14C-8AD9-63F29DB4C132}" type="datetimeFigureOut">
              <a:rPr lang="en-US" smtClean="0"/>
              <a:t>9/8/16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0057-76BF-9F48-8A28-AB1F0FC44C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321D-9188-B14C-8AD9-63F29DB4C132}" type="datetimeFigureOut">
              <a:rPr lang="en-US" smtClean="0"/>
              <a:t>9/8/16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0057-76BF-9F48-8A28-AB1F0FC44C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321D-9188-B14C-8AD9-63F29DB4C132}" type="datetimeFigureOut">
              <a:rPr lang="en-US" smtClean="0"/>
              <a:t>9/8/16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0057-76BF-9F48-8A28-AB1F0FC44C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321D-9188-B14C-8AD9-63F29DB4C132}" type="datetimeFigureOut">
              <a:rPr lang="en-US" smtClean="0"/>
              <a:t>9/8/16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0057-76BF-9F48-8A28-AB1F0FC44C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321D-9188-B14C-8AD9-63F29DB4C132}" type="datetimeFigureOut">
              <a:rPr lang="en-US" smtClean="0"/>
              <a:t>9/8/16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30057-76BF-9F48-8A28-AB1F0FC44C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F63321D-9188-B14C-8AD9-63F29DB4C132}" type="datetimeFigureOut">
              <a:rPr lang="en-US" smtClean="0"/>
              <a:t>9/8/16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3DB30057-76BF-9F48-8A28-AB1F0FC44C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Economic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84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colors on a spectrum, economies blend and meld with one another; therefore, there is never a TRUE capitalist or a TRUE communist country. </a:t>
            </a:r>
          </a:p>
          <a:p>
            <a:endParaRPr lang="en-US" dirty="0"/>
          </a:p>
          <a:p>
            <a:r>
              <a:rPr lang="en-US" dirty="0" smtClean="0">
                <a:sym typeface="Wingdings"/>
              </a:rPr>
              <a:t>&lt;----------------------------------------+------------------------------------------&gt;</a:t>
            </a:r>
          </a:p>
          <a:p>
            <a:r>
              <a:rPr lang="en-US" dirty="0" smtClean="0">
                <a:sym typeface="Wingdings"/>
              </a:rPr>
              <a:t>Least Freedom 				Most Freedom</a:t>
            </a:r>
            <a:endParaRPr lang="en-US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71" y="4421048"/>
            <a:ext cx="6388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14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Consumer demand determines what goods and services are </a:t>
            </a:r>
            <a:r>
              <a:rPr lang="en-US" dirty="0" smtClean="0"/>
              <a:t>produced and sold </a:t>
            </a:r>
            <a:r>
              <a:rPr lang="en-US" dirty="0"/>
              <a:t>(citizens are allowed to </a:t>
            </a:r>
            <a:r>
              <a:rPr lang="en-US" dirty="0" smtClean="0"/>
              <a:t>own/buy </a:t>
            </a:r>
            <a:r>
              <a:rPr lang="en-US" dirty="0"/>
              <a:t>whatever item they </a:t>
            </a:r>
            <a:r>
              <a:rPr lang="en-US" dirty="0" smtClean="0"/>
              <a:t>please or create any business they like)</a:t>
            </a:r>
            <a:r>
              <a:rPr lang="en-US" dirty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The marketplace will regulate itself – if no one buys cigarettes, no one would make them (not profitable).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056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government determines what goods and services are produced (citizens do not have private property; everything belongs to the state). </a:t>
            </a:r>
            <a:r>
              <a:rPr lang="en-US" dirty="0" smtClean="0"/>
              <a:t>Citizens are not allowed to own businesses.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In a true communist country, people have little ability to decide what is being made, bought, and sold; however, everyone is considered economically equal. No extreme poverty or extreme wealth, in theory.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9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Consumer demand with limitations on what can be made and </a:t>
            </a:r>
            <a:r>
              <a:rPr lang="en-US" dirty="0" smtClean="0"/>
              <a:t>sold. Laws </a:t>
            </a:r>
            <a:r>
              <a:rPr lang="en-US" dirty="0"/>
              <a:t>prohibit people from engaging in behaviors that are considered harmful, such as drugs and child </a:t>
            </a:r>
            <a:r>
              <a:rPr lang="en-US" dirty="0" smtClean="0"/>
              <a:t>labor. </a:t>
            </a:r>
            <a:endParaRPr lang="en-US" dirty="0"/>
          </a:p>
          <a:p>
            <a:pPr lvl="0"/>
            <a:endParaRPr lang="en-US" dirty="0"/>
          </a:p>
          <a:p>
            <a:r>
              <a:rPr lang="en-US" dirty="0" smtClean="0"/>
              <a:t>For the most part, people are allowed to own businesses and buy whatever they want, as long as its within the legal structure of the country.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387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government collects a larger percent of taxes in order to supply citizens with services, such as education, medicine, and roads.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Citizens may pay between 40-60% in taxes, but the government supplies many services, such as healthcare, education,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457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6734"/>
            <a:ext cx="7620000" cy="4373563"/>
          </a:xfrm>
        </p:spPr>
        <p:txBody>
          <a:bodyPr/>
          <a:lstStyle/>
          <a:p>
            <a:r>
              <a:rPr lang="en-US" dirty="0" smtClean="0"/>
              <a:t>Basic economic system in which people exchange one good or service for another.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Subsistence Farming: Farmers grow enough food to feed themselves. Self-sufficiency farming. </a:t>
            </a:r>
          </a:p>
          <a:p>
            <a:endParaRPr lang="en-US" dirty="0"/>
          </a:p>
          <a:p>
            <a:r>
              <a:rPr lang="en-US" dirty="0" smtClean="0"/>
              <a:t>Historical Example: French trappers traded with Native Americans. Animal pelts for guns, blankets, beads, etc. </a:t>
            </a:r>
          </a:p>
          <a:p>
            <a:r>
              <a:rPr lang="en-US" dirty="0" smtClean="0"/>
              <a:t>Modern Example: People in less developed areas of the world, such as indigenous tribes in the Amazon, utilize subsistence farming, along with simple barter and trade.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468" y="152949"/>
            <a:ext cx="2683932" cy="207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9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63</TotalTime>
  <Words>441</Words>
  <Application>Microsoft Macintosh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Essential</vt:lpstr>
      <vt:lpstr>Economic Systems</vt:lpstr>
      <vt:lpstr>Spectrum</vt:lpstr>
      <vt:lpstr>Capitalism</vt:lpstr>
      <vt:lpstr>Communism</vt:lpstr>
      <vt:lpstr>Mixed</vt:lpstr>
      <vt:lpstr>socialist</vt:lpstr>
      <vt:lpstr>Traditional</vt:lpstr>
    </vt:vector>
  </TitlesOfParts>
  <Company>LISD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Systems</dc:title>
  <dc:creator>Rebecca Smith</dc:creator>
  <cp:lastModifiedBy>Rebecca Smith</cp:lastModifiedBy>
  <cp:revision>5</cp:revision>
  <dcterms:created xsi:type="dcterms:W3CDTF">2016-09-08T14:00:41Z</dcterms:created>
  <dcterms:modified xsi:type="dcterms:W3CDTF">2016-09-08T15:03:56Z</dcterms:modified>
</cp:coreProperties>
</file>