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70" r:id="rId13"/>
    <p:sldId id="261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87" autoAdjust="0"/>
  </p:normalViewPr>
  <p:slideViewPr>
    <p:cSldViewPr snapToGrid="0" snapToObjects="1">
      <p:cViewPr varScale="1">
        <p:scale>
          <a:sx n="87" d="100"/>
          <a:sy n="87" d="100"/>
        </p:scale>
        <p:origin x="-11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EBF10BF-054C-6C4E-B257-BA0EAFFFD55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FC7584-0C89-0541-85AA-A461B279FBCC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10BF-054C-6C4E-B257-BA0EAFFFD55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7584-0C89-0541-85AA-A461B279FB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10BF-054C-6C4E-B257-BA0EAFFFD55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7584-0C89-0541-85AA-A461B279FBC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BF10BF-054C-6C4E-B257-BA0EAFFFD55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FC7584-0C89-0541-85AA-A461B279FBC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10BF-054C-6C4E-B257-BA0EAFFFD55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FC7584-0C89-0541-85AA-A461B279FBC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EBF10BF-054C-6C4E-B257-BA0EAFFFD55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FC7584-0C89-0541-85AA-A461B279FBC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EBF10BF-054C-6C4E-B257-BA0EAFFFD55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FC7584-0C89-0541-85AA-A461B279FBC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10BF-054C-6C4E-B257-BA0EAFFFD55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FC7584-0C89-0541-85AA-A461B279FBC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10BF-054C-6C4E-B257-BA0EAFFFD55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FC7584-0C89-0541-85AA-A461B279FB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EBF10BF-054C-6C4E-B257-BA0EAFFFD55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FC7584-0C89-0541-85AA-A461B279FBC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EBF10BF-054C-6C4E-B257-BA0EAFFFD55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0FC7584-0C89-0541-85AA-A461B279FBC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EBF10BF-054C-6C4E-B257-BA0EAFFFD55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0FC7584-0C89-0541-85AA-A461B279FBC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hyperlink" Target="https://www.youtube.com/watch?v=7KDz6dGQ5R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n04SEzuvXo" TargetMode="External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vDgUmTq4a2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hyperlink" Target="http://youtu.be/tpdWfaNACgE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ooGsvj5SeH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3284" y="1153583"/>
            <a:ext cx="5597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chemeClr val="bg1"/>
                </a:solidFill>
                <a:latin typeface="Libian SC Regular"/>
                <a:cs typeface="Libian SC Regular"/>
              </a:rPr>
              <a:t>Extreme Weather</a:t>
            </a:r>
            <a:endParaRPr lang="en-US" sz="4800" i="1" dirty="0">
              <a:solidFill>
                <a:schemeClr val="bg1"/>
              </a:solidFill>
              <a:latin typeface="Libian SC Regular"/>
              <a:cs typeface="Libian SC 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5234" y="2498939"/>
            <a:ext cx="377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chemeClr val="bg2"/>
                </a:solidFill>
              </a:rPr>
              <a:t>Extreme Weather </a:t>
            </a:r>
            <a:endParaRPr lang="en-US" sz="4400" i="1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169" y="276114"/>
            <a:ext cx="506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https://www.youtube.com/watch?v=7KDz6dGQ5RE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04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blizzard is a severe </a:t>
            </a:r>
            <a:r>
              <a:rPr lang="en-US" dirty="0"/>
              <a:t>snowstorm with high winds and low visibility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Blizzards</a:t>
            </a:r>
            <a:endParaRPr lang="en-US" dirty="0"/>
          </a:p>
        </p:txBody>
      </p:sp>
      <p:pic>
        <p:nvPicPr>
          <p:cNvPr id="4" name="Picture 3" descr="Sound-Avenue_Blizz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827492"/>
            <a:ext cx="4358011" cy="326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27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drought is a  </a:t>
            </a:r>
            <a:r>
              <a:rPr lang="en-US" dirty="0"/>
              <a:t>prolonged period of abnormally low rainfall; a shortage of water resulting from this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</a:t>
            </a:r>
            <a:endParaRPr lang="en-US" dirty="0"/>
          </a:p>
        </p:txBody>
      </p:sp>
      <p:pic>
        <p:nvPicPr>
          <p:cNvPr id="4" name="Picture 3" descr="drou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12" y="2982039"/>
            <a:ext cx="5343361" cy="352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34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volcano is an opening in Earth’s crust from which lava, ash, and hot glasses flow.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There are three main types of volcanoes, varying in size and strength: </a:t>
            </a:r>
          </a:p>
          <a:p>
            <a:pPr marL="457200" indent="-457200">
              <a:buAutoNum type="arabicParenR"/>
            </a:pPr>
            <a:r>
              <a:rPr lang="en-US" dirty="0" err="1" smtClean="0"/>
              <a:t>Stratovolcano</a:t>
            </a: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/>
              <a:t> </a:t>
            </a:r>
            <a:r>
              <a:rPr lang="en-US" dirty="0" smtClean="0"/>
              <a:t>Cinder Cone Volcano</a:t>
            </a:r>
          </a:p>
          <a:p>
            <a:pPr marL="457200" indent="-457200">
              <a:buAutoNum type="arabicParenR"/>
            </a:pPr>
            <a:r>
              <a:rPr lang="en-US" dirty="0" smtClean="0"/>
              <a:t>Shield Volcano</a:t>
            </a:r>
          </a:p>
          <a:p>
            <a:endParaRPr lang="en-US" dirty="0" smtClean="0"/>
          </a:p>
          <a:p>
            <a:r>
              <a:rPr lang="en-US" dirty="0" smtClean="0"/>
              <a:t>The largest volcano in the solar system, Olympus Mons, is a Shield Volcano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90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Earthquakes are a </a:t>
            </a:r>
            <a:r>
              <a:rPr lang="en-US" dirty="0"/>
              <a:t>sudden and violent shaking of the ground, sometimes causing great destruction, as a result of movements within the earth's crust or volcanic action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Earthquakes are a result of tectonic plates releasing energy along fault lines.</a:t>
            </a:r>
          </a:p>
          <a:p>
            <a:endParaRPr lang="en-US" dirty="0"/>
          </a:p>
          <a:p>
            <a:r>
              <a:rPr lang="en-US" dirty="0" smtClean="0"/>
              <a:t>Earthquakes can result in the follow: </a:t>
            </a:r>
          </a:p>
          <a:p>
            <a:r>
              <a:rPr lang="en-US" dirty="0" smtClean="0"/>
              <a:t>Volcanoes</a:t>
            </a:r>
          </a:p>
          <a:p>
            <a:r>
              <a:rPr lang="en-US" dirty="0" smtClean="0"/>
              <a:t>Tsunamis </a:t>
            </a:r>
          </a:p>
          <a:p>
            <a:r>
              <a:rPr lang="en-US" dirty="0" smtClean="0"/>
              <a:t>Destruction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96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Tectonic plates</a:t>
            </a:r>
            <a:r>
              <a:rPr lang="en-US" dirty="0"/>
              <a:t> are pieces of the Earth's crust and uppermost mantle, together referred to as the lithosphere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Tectonic Plates</a:t>
            </a:r>
            <a:endParaRPr lang="en-US" dirty="0"/>
          </a:p>
        </p:txBody>
      </p:sp>
      <p:pic>
        <p:nvPicPr>
          <p:cNvPr id="4" name="Picture 3" descr="tectonic_plat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16" y="3047425"/>
            <a:ext cx="4320972" cy="32407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6646" y="3727549"/>
            <a:ext cx="135262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=ryrXAGY1dmE</a:t>
            </a:r>
          </a:p>
        </p:txBody>
      </p:sp>
    </p:spTree>
    <p:extLst>
      <p:ext uri="{BB962C8B-B14F-4D97-AF65-F5344CB8AC3E}">
        <p14:creationId xmlns:p14="http://schemas.microsoft.com/office/powerpoint/2010/main" val="493652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Weather is the day to day conditions of a particular place. </a:t>
            </a:r>
          </a:p>
          <a:p>
            <a:endParaRPr lang="en-US" dirty="0" smtClean="0"/>
          </a:p>
          <a:p>
            <a:r>
              <a:rPr lang="en-US" dirty="0" smtClean="0"/>
              <a:t>	Ex		Ex	Example:</a:t>
            </a:r>
          </a:p>
          <a:p>
            <a:r>
              <a:rPr lang="en-US" dirty="0"/>
              <a:t>	</a:t>
            </a:r>
            <a:r>
              <a:rPr lang="en-US" dirty="0" smtClean="0"/>
              <a:t>					                       	Sunny Weather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</a:t>
            </a:r>
            <a:endParaRPr lang="en-US" dirty="0"/>
          </a:p>
        </p:txBody>
      </p:sp>
      <p:pic>
        <p:nvPicPr>
          <p:cNvPr id="4" name="Picture 3" descr="sunny-weat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54977"/>
            <a:ext cx="5132726" cy="213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7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Climate is </a:t>
            </a:r>
            <a:r>
              <a:rPr lang="en-US" dirty="0"/>
              <a:t>the weather conditions prevailing in an area in general or over a long period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Areas usually have one of the following climates: </a:t>
            </a:r>
          </a:p>
          <a:p>
            <a:endParaRPr lang="en-US" dirty="0"/>
          </a:p>
          <a:p>
            <a:pPr algn="l"/>
            <a:r>
              <a:rPr lang="en-US" dirty="0" smtClean="0"/>
              <a:t>Tropical Wet	Humid Continental</a:t>
            </a:r>
          </a:p>
          <a:p>
            <a:pPr algn="l"/>
            <a:r>
              <a:rPr lang="en-US" dirty="0" smtClean="0"/>
              <a:t>Semiarid	              </a:t>
            </a:r>
            <a:r>
              <a:rPr lang="en-US" dirty="0" err="1" smtClean="0"/>
              <a:t>Subartic</a:t>
            </a:r>
            <a:endParaRPr lang="en-US" dirty="0" smtClean="0"/>
          </a:p>
          <a:p>
            <a:pPr algn="l"/>
            <a:r>
              <a:rPr lang="en-US" dirty="0" smtClean="0"/>
              <a:t>Arid	              Ice Cao</a:t>
            </a:r>
          </a:p>
          <a:p>
            <a:pPr algn="l"/>
            <a:r>
              <a:rPr lang="en-US" dirty="0" smtClean="0"/>
              <a:t>Mediterranean 	Tundra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12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id001.four.seasons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0" b="15380"/>
          <a:stretch>
            <a:fillRect/>
          </a:stretch>
        </p:blipFill>
        <p:spPr>
          <a:xfrm>
            <a:off x="898191" y="2816428"/>
            <a:ext cx="7491576" cy="370971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seasons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8191" y="2109760"/>
            <a:ext cx="749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Spring           		 Summer 		   	Autumn 			     Winter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2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4400" y="1676400"/>
            <a:ext cx="8229600" cy="4075176"/>
          </a:xfrm>
        </p:spPr>
        <p:txBody>
          <a:bodyPr/>
          <a:lstStyle/>
          <a:p>
            <a:r>
              <a:rPr lang="en-US" dirty="0" smtClean="0"/>
              <a:t>There are two reasons the Earth experiences seasons: </a:t>
            </a:r>
          </a:p>
          <a:p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The tilt of the Earth on it’s axis </a:t>
            </a:r>
          </a:p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vDgUmTq4a2Q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2) Earth’s rotation around the Sun</a:t>
            </a:r>
          </a:p>
          <a:p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9n04SEzuvXo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have seasons?</a:t>
            </a:r>
            <a:endParaRPr lang="en-US" dirty="0"/>
          </a:p>
        </p:txBody>
      </p:sp>
      <p:pic>
        <p:nvPicPr>
          <p:cNvPr id="4" name="Picture 3" descr="sun-moon-eart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0185"/>
            <a:ext cx="3640970" cy="230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1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Extreme weather</a:t>
            </a:r>
            <a:r>
              <a:rPr lang="en-US" dirty="0"/>
              <a:t> is when a </a:t>
            </a:r>
            <a:r>
              <a:rPr lang="en-US" b="1" dirty="0"/>
              <a:t>weather</a:t>
            </a:r>
            <a:r>
              <a:rPr lang="en-US" dirty="0"/>
              <a:t> event is significantly different from the average or usual </a:t>
            </a:r>
            <a:r>
              <a:rPr lang="en-US" b="1" dirty="0"/>
              <a:t>weather</a:t>
            </a:r>
            <a:r>
              <a:rPr lang="en-US" dirty="0"/>
              <a:t> </a:t>
            </a:r>
            <a:r>
              <a:rPr lang="en-US" dirty="0" smtClean="0"/>
              <a:t>pattern. </a:t>
            </a:r>
          </a:p>
          <a:p>
            <a:endParaRPr lang="en-US" dirty="0" smtClean="0"/>
          </a:p>
          <a:p>
            <a:pPr algn="l"/>
            <a:r>
              <a:rPr lang="en-US" dirty="0" smtClean="0"/>
              <a:t>Example: </a:t>
            </a:r>
            <a:endParaRPr lang="en-US" dirty="0"/>
          </a:p>
          <a:p>
            <a:pPr algn="l"/>
            <a:r>
              <a:rPr lang="en-US" dirty="0" smtClean="0"/>
              <a:t>Hurricanes </a:t>
            </a:r>
          </a:p>
          <a:p>
            <a:pPr algn="l"/>
            <a:r>
              <a:rPr lang="en-US" dirty="0" smtClean="0"/>
              <a:t>Tornadoes </a:t>
            </a:r>
          </a:p>
          <a:p>
            <a:pPr algn="l"/>
            <a:r>
              <a:rPr lang="en-US" dirty="0" smtClean="0"/>
              <a:t>Droughts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Weather</a:t>
            </a:r>
            <a:endParaRPr lang="en-US" dirty="0"/>
          </a:p>
        </p:txBody>
      </p:sp>
      <p:pic>
        <p:nvPicPr>
          <p:cNvPr id="4" name="Picture 3" descr="drought18-8b9a6db718dda8f9f968da97316f9c0a2daa36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309" y="4553946"/>
            <a:ext cx="2054649" cy="1542054"/>
          </a:xfrm>
          <a:prstGeom prst="rect">
            <a:avLst/>
          </a:prstGeom>
        </p:spPr>
      </p:pic>
      <p:pic>
        <p:nvPicPr>
          <p:cNvPr id="5" name="Picture 4" descr="e1a32573-6377-4d67-a958-b87c49042bfb_650x36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518" y="3340988"/>
            <a:ext cx="2549914" cy="14357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3326" y="5568904"/>
            <a:ext cx="339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4"/>
              </a:rPr>
              <a:t>http://youtu.be/tpdWfaNACgE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35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hurricane </a:t>
            </a:r>
            <a:r>
              <a:rPr lang="en-US" dirty="0"/>
              <a:t>storm with a violent wind, in particular a tropical cyclone in the Caribbean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Wind speed is the determining factor in the scale, as storm surge values are highly dependent on the slope of the continental shelf in the landfall region. Wind speeds are </a:t>
            </a:r>
            <a:r>
              <a:rPr lang="en-US" b="1" dirty="0"/>
              <a:t>measured</a:t>
            </a:r>
            <a:r>
              <a:rPr lang="en-US" dirty="0"/>
              <a:t> using a 1-minute average. </a:t>
            </a:r>
            <a:r>
              <a:rPr lang="en-US" dirty="0" err="1"/>
              <a:t>Note:The</a:t>
            </a:r>
            <a:r>
              <a:rPr lang="en-US" dirty="0"/>
              <a:t> </a:t>
            </a:r>
            <a:r>
              <a:rPr lang="en-US" dirty="0" err="1"/>
              <a:t>Saffir</a:t>
            </a:r>
            <a:r>
              <a:rPr lang="en-US" dirty="0"/>
              <a:t>-Simpson </a:t>
            </a:r>
            <a:r>
              <a:rPr lang="en-US" b="1" dirty="0"/>
              <a:t>Hurricane</a:t>
            </a:r>
            <a:r>
              <a:rPr lang="en-US" dirty="0"/>
              <a:t> Wind Scale (SSHWS) was updated in 2012 to </a:t>
            </a:r>
            <a:r>
              <a:rPr lang="en-US" dirty="0" err="1"/>
              <a:t>accomodate</a:t>
            </a:r>
            <a:r>
              <a:rPr lang="en-US" dirty="0"/>
              <a:t> number rounding issues.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Hurricanes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7831" y="5494683"/>
            <a:ext cx="522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2"/>
              </a:rPr>
              <a:t>http://youtu.be/ooGsvj5SeHE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97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tornado</a:t>
            </a:r>
            <a:r>
              <a:rPr lang="en-US" dirty="0"/>
              <a:t> is a violent rotating column of air extending from a thunderstorm to the ground. The most violent </a:t>
            </a:r>
            <a:r>
              <a:rPr lang="en-US" b="1" dirty="0"/>
              <a:t>tornadoes</a:t>
            </a:r>
            <a:r>
              <a:rPr lang="en-US" dirty="0"/>
              <a:t> are capable of tremendous destruction with wind speeds of up to 300 mph. They can destroy large buildings, uproot trees and hurl vehicles hundreds of yards.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59390" y="4611116"/>
            <a:ext cx="58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zHxYuUAGbKk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9390" y="5411849"/>
            <a:ext cx="58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=tB3sZKRlk9I</a:t>
            </a:r>
          </a:p>
        </p:txBody>
      </p:sp>
    </p:spTree>
    <p:extLst>
      <p:ext uri="{BB962C8B-B14F-4D97-AF65-F5344CB8AC3E}">
        <p14:creationId xmlns:p14="http://schemas.microsoft.com/office/powerpoint/2010/main" val="1518635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tsunami is a </a:t>
            </a:r>
            <a:r>
              <a:rPr lang="en-US" dirty="0"/>
              <a:t>long high sea wave caused by an earthquake, submarine landslide, or other disturbance.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Tsunami</a:t>
            </a:r>
            <a:endParaRPr lang="en-US" dirty="0"/>
          </a:p>
        </p:txBody>
      </p:sp>
      <p:pic>
        <p:nvPicPr>
          <p:cNvPr id="5" name="Picture 4" descr="tsunami-illustr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27492"/>
            <a:ext cx="2899970" cy="32685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67156" y="5163345"/>
            <a:ext cx="2079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=k8IAgUNr6x4</a:t>
            </a:r>
          </a:p>
        </p:txBody>
      </p:sp>
    </p:spTree>
    <p:extLst>
      <p:ext uri="{BB962C8B-B14F-4D97-AF65-F5344CB8AC3E}">
        <p14:creationId xmlns:p14="http://schemas.microsoft.com/office/powerpoint/2010/main" val="2053682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5372</TotalTime>
  <Words>508</Words>
  <Application>Microsoft Macintosh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BlackTie</vt:lpstr>
      <vt:lpstr>PowerPoint Presentation</vt:lpstr>
      <vt:lpstr>Weather</vt:lpstr>
      <vt:lpstr>climate</vt:lpstr>
      <vt:lpstr>Four seasons</vt:lpstr>
      <vt:lpstr>Why do we have seasons?</vt:lpstr>
      <vt:lpstr>Extreme Weather</vt:lpstr>
      <vt:lpstr>Hurricanes </vt:lpstr>
      <vt:lpstr>Tornado</vt:lpstr>
      <vt:lpstr>Tsunami</vt:lpstr>
      <vt:lpstr>Blizzards</vt:lpstr>
      <vt:lpstr>drought</vt:lpstr>
      <vt:lpstr>Volcanoes</vt:lpstr>
      <vt:lpstr>Earthquakes </vt:lpstr>
      <vt:lpstr>Tectonic Plates</vt:lpstr>
    </vt:vector>
  </TitlesOfParts>
  <Company>LISD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Smith</dc:creator>
  <cp:lastModifiedBy>Rebecca Smith</cp:lastModifiedBy>
  <cp:revision>13</cp:revision>
  <dcterms:created xsi:type="dcterms:W3CDTF">2014-10-17T19:15:40Z</dcterms:created>
  <dcterms:modified xsi:type="dcterms:W3CDTF">2016-01-25T20:40:08Z</dcterms:modified>
</cp:coreProperties>
</file>