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0" d="100"/>
          <a:sy n="30" d="100"/>
        </p:scale>
        <p:origin x="-12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Monday, February 9, 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Monday, February 9,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Monday, February 9,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Monday, February 9, 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Monday, February 9, 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Monday, February 9, 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Monday, February 9, 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Monday, February 9, 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Monday, February 9, 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Monday, February 9, 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Monday, February 9, 15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Monday, February 9,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17699"/>
            <a:ext cx="7543800" cy="2152650"/>
          </a:xfrm>
        </p:spPr>
        <p:txBody>
          <a:bodyPr/>
          <a:lstStyle/>
          <a:p>
            <a:pPr algn="ctr"/>
            <a:r>
              <a:rPr lang="en-US" sz="7200" dirty="0" smtClean="0"/>
              <a:t>Gender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645925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6656" y="4423834"/>
            <a:ext cx="7543800" cy="2169583"/>
          </a:xfrm>
        </p:spPr>
        <p:txBody>
          <a:bodyPr/>
          <a:lstStyle/>
          <a:p>
            <a:pPr algn="ctr"/>
            <a:r>
              <a:rPr lang="en-US" sz="3600" dirty="0" smtClean="0"/>
              <a:t>Gender roles and equality vary across the globe. </a:t>
            </a:r>
            <a:r>
              <a:rPr lang="en-US" sz="3600" dirty="0" smtClean="0"/>
              <a:t>How is your role determined in society?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616" y="74732"/>
            <a:ext cx="4411133" cy="434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1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376333"/>
            <a:ext cx="7543800" cy="1397000"/>
          </a:xfrm>
        </p:spPr>
        <p:txBody>
          <a:bodyPr/>
          <a:lstStyle/>
          <a:p>
            <a:r>
              <a:rPr lang="en-US" sz="1400" dirty="0"/>
              <a:t>The GII measures gender inequalities in three important aspects of human development—reproductive health measured by maternal mortality ratio and adolescent birth rates; empowerment, measured by proportion of parliamentary seats occupied by females and proportion of adult females and males aged 25 years and older with at least some secondary education; and economic status expressed as </a:t>
            </a:r>
            <a:r>
              <a:rPr lang="en-US" sz="1400" dirty="0" smtClean="0"/>
              <a:t>labor </a:t>
            </a:r>
            <a:r>
              <a:rPr lang="en-US" sz="1400" dirty="0"/>
              <a:t>market participation and measured by </a:t>
            </a:r>
            <a:r>
              <a:rPr lang="en-US" sz="1400" dirty="0" smtClean="0"/>
              <a:t>labor </a:t>
            </a:r>
            <a:r>
              <a:rPr lang="en-US" sz="1400" dirty="0"/>
              <a:t>force participation rate of female and male populations aged 15 years and older.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514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31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7157" y="2569633"/>
            <a:ext cx="7543800" cy="914400"/>
          </a:xfrm>
        </p:spPr>
        <p:txBody>
          <a:bodyPr/>
          <a:lstStyle/>
          <a:p>
            <a:pPr algn="ctr"/>
            <a:r>
              <a:rPr lang="en-US" sz="2800" dirty="0" smtClean="0"/>
              <a:t>Explore the stations around the room to determine how gender expectations affect the lives of women in the Middle East.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66758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28</TotalTime>
  <Words>120</Words>
  <Application>Microsoft Macintosh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Elemental</vt:lpstr>
      <vt:lpstr>Gender </vt:lpstr>
      <vt:lpstr>Gender roles and equality vary across the globe. How is your role determined in society? </vt:lpstr>
      <vt:lpstr>The GII measures gender inequalities in three important aspects of human development—reproductive health measured by maternal mortality ratio and adolescent birth rates; empowerment, measured by proportion of parliamentary seats occupied by females and proportion of adult females and males aged 25 years and older with at least some secondary education; and economic status expressed as labor market participation and measured by labor force participation rate of female and male populations aged 15 years and older. </vt:lpstr>
      <vt:lpstr>Explore the stations around the room to determine how gender expectations affect the lives of women in the Middle East.</vt:lpstr>
    </vt:vector>
  </TitlesOfParts>
  <Company>LISD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</dc:title>
  <dc:creator>Rebecca Smith</dc:creator>
  <cp:lastModifiedBy>Rebecca Smith</cp:lastModifiedBy>
  <cp:revision>4</cp:revision>
  <dcterms:created xsi:type="dcterms:W3CDTF">2015-02-09T14:53:03Z</dcterms:created>
  <dcterms:modified xsi:type="dcterms:W3CDTF">2015-02-09T18:03:44Z</dcterms:modified>
</cp:coreProperties>
</file>