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8" d="100"/>
          <a:sy n="68" d="100"/>
        </p:scale>
        <p:origin x="-1776" y="-5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D7E920-9D25-1D41-A6F3-22BD368814A8}"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29D7D868-BC5B-A04C-88CA-FD83DBA1EB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7E920-9D25-1D41-A6F3-22BD368814A8}"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7E920-9D25-1D41-A6F3-22BD368814A8}"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D7E920-9D25-1D41-A6F3-22BD368814A8}" type="datetimeFigureOut">
              <a:rPr lang="en-US" smtClean="0"/>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BD7E920-9D25-1D41-A6F3-22BD368814A8}" type="datetimeFigureOut">
              <a:rPr lang="en-US" smtClean="0"/>
              <a:t>8/31/16</a:t>
            </a:fld>
            <a:endParaRPr lang="en-US"/>
          </a:p>
        </p:txBody>
      </p:sp>
      <p:sp>
        <p:nvSpPr>
          <p:cNvPr id="8" name="Slide Number Placeholder 7"/>
          <p:cNvSpPr>
            <a:spLocks noGrp="1"/>
          </p:cNvSpPr>
          <p:nvPr>
            <p:ph type="sldNum" sz="quarter" idx="11"/>
          </p:nvPr>
        </p:nvSpPr>
        <p:spPr/>
        <p:txBody>
          <a:bodyPr/>
          <a:lstStyle/>
          <a:p>
            <a:fld id="{29D7D868-BC5B-A04C-88CA-FD83DBA1EB2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D7E920-9D25-1D41-A6F3-22BD368814A8}"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D7E920-9D25-1D41-A6F3-22BD368814A8}" type="datetimeFigureOut">
              <a:rPr lang="en-US" smtClean="0"/>
              <a:t>8/31/16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7E920-9D25-1D41-A6F3-22BD368814A8}" type="datetimeFigureOut">
              <a:rPr lang="en-US" smtClean="0"/>
              <a:t>8/31/16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7E920-9D25-1D41-A6F3-22BD368814A8}" type="datetimeFigureOut">
              <a:rPr lang="en-US" smtClean="0"/>
              <a:t>8/31/16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7D868-BC5B-A04C-88CA-FD83DBA1EB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7E920-9D25-1D41-A6F3-22BD368814A8}"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7D868-BC5B-A04C-88CA-FD83DBA1EB2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7E920-9D25-1D41-A6F3-22BD368814A8}" type="datetimeFigureOut">
              <a:rPr lang="en-US" smtClean="0"/>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29D7D868-BC5B-A04C-88CA-FD83DBA1EB2A}"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8BD7E920-9D25-1D41-A6F3-22BD368814A8}" type="datetimeFigureOut">
              <a:rPr lang="en-US" smtClean="0"/>
              <a:t>8/31/16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29D7D868-BC5B-A04C-88CA-FD83DBA1EB2A}"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28600"/>
            <a:ext cx="8254887" cy="4571999"/>
          </a:xfrm>
        </p:spPr>
        <p:txBody>
          <a:bodyPr/>
          <a:lstStyle/>
          <a:p>
            <a:r>
              <a:rPr lang="en-US" dirty="0" smtClean="0"/>
              <a:t>Human Geography</a:t>
            </a:r>
            <a:endParaRPr lang="en-US" dirty="0"/>
          </a:p>
        </p:txBody>
      </p:sp>
      <p:sp>
        <p:nvSpPr>
          <p:cNvPr id="3" name="Subtitle 2"/>
          <p:cNvSpPr>
            <a:spLocks noGrp="1"/>
          </p:cNvSpPr>
          <p:nvPr>
            <p:ph type="subTitle" idx="1"/>
          </p:nvPr>
        </p:nvSpPr>
        <p:spPr/>
        <p:txBody>
          <a:bodyPr/>
          <a:lstStyle/>
          <a:p>
            <a:r>
              <a:rPr lang="en-US" dirty="0" smtClean="0"/>
              <a:t>Body modification edition </a:t>
            </a:r>
            <a:endParaRPr lang="en-US" dirty="0"/>
          </a:p>
        </p:txBody>
      </p:sp>
    </p:spTree>
    <p:extLst>
      <p:ext uri="{BB962C8B-B14F-4D97-AF65-F5344CB8AC3E}">
        <p14:creationId xmlns:p14="http://schemas.microsoft.com/office/powerpoint/2010/main" val="27388355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geography</a:t>
            </a:r>
            <a:endParaRPr lang="en-US" dirty="0"/>
          </a:p>
        </p:txBody>
      </p:sp>
      <p:sp>
        <p:nvSpPr>
          <p:cNvPr id="3" name="Content Placeholder 2"/>
          <p:cNvSpPr>
            <a:spLocks noGrp="1"/>
          </p:cNvSpPr>
          <p:nvPr>
            <p:ph idx="1"/>
          </p:nvPr>
        </p:nvSpPr>
        <p:spPr/>
        <p:txBody>
          <a:bodyPr/>
          <a:lstStyle/>
          <a:p>
            <a:r>
              <a:rPr lang="en-US" dirty="0" smtClean="0"/>
              <a:t>In the US, is there such a thing as an illegal tattoo? </a:t>
            </a:r>
          </a:p>
          <a:p>
            <a:endParaRPr lang="en-US" dirty="0"/>
          </a:p>
          <a:p>
            <a:endParaRPr lang="en-US" dirty="0" smtClean="0"/>
          </a:p>
          <a:p>
            <a:endParaRPr lang="en-US" dirty="0"/>
          </a:p>
          <a:p>
            <a:r>
              <a:rPr lang="en-US" dirty="0" smtClean="0"/>
              <a:t>What form of economy does the US have? </a:t>
            </a:r>
            <a:endParaRPr lang="en-US" dirty="0"/>
          </a:p>
        </p:txBody>
      </p:sp>
      <p:sp>
        <p:nvSpPr>
          <p:cNvPr id="4" name="SMARTINK"/>
          <p:cNvSpPr/>
          <p:nvPr/>
        </p:nvSpPr>
        <p:spPr>
          <a:xfrm>
            <a:off x="2171700" y="3794760"/>
            <a:ext cx="1291591" cy="91441"/>
          </a:xfrm>
          <a:custGeom>
            <a:avLst/>
            <a:gdLst/>
            <a:ahLst/>
            <a:cxnLst/>
            <a:rect l="0" t="0" r="0" b="0"/>
            <a:pathLst>
              <a:path w="1291591" h="91441">
                <a:moveTo>
                  <a:pt x="0" y="91440"/>
                </a:moveTo>
                <a:lnTo>
                  <a:pt x="34290" y="80010"/>
                </a:lnTo>
                <a:lnTo>
                  <a:pt x="91440" y="68580"/>
                </a:lnTo>
                <a:lnTo>
                  <a:pt x="137160" y="68580"/>
                </a:lnTo>
                <a:lnTo>
                  <a:pt x="194310" y="57150"/>
                </a:lnTo>
                <a:lnTo>
                  <a:pt x="240030" y="45720"/>
                </a:lnTo>
                <a:lnTo>
                  <a:pt x="297180" y="34290"/>
                </a:lnTo>
                <a:lnTo>
                  <a:pt x="342900" y="22860"/>
                </a:lnTo>
                <a:lnTo>
                  <a:pt x="388620" y="22860"/>
                </a:lnTo>
                <a:lnTo>
                  <a:pt x="434340" y="11430"/>
                </a:lnTo>
                <a:lnTo>
                  <a:pt x="491490" y="11430"/>
                </a:lnTo>
                <a:lnTo>
                  <a:pt x="537210" y="0"/>
                </a:lnTo>
                <a:lnTo>
                  <a:pt x="594360" y="0"/>
                </a:lnTo>
                <a:lnTo>
                  <a:pt x="651510" y="0"/>
                </a:lnTo>
                <a:lnTo>
                  <a:pt x="697230" y="0"/>
                </a:lnTo>
                <a:lnTo>
                  <a:pt x="742950" y="0"/>
                </a:lnTo>
                <a:lnTo>
                  <a:pt x="800100" y="0"/>
                </a:lnTo>
                <a:lnTo>
                  <a:pt x="845820" y="0"/>
                </a:lnTo>
                <a:lnTo>
                  <a:pt x="902970" y="0"/>
                </a:lnTo>
                <a:lnTo>
                  <a:pt x="948690" y="0"/>
                </a:lnTo>
                <a:lnTo>
                  <a:pt x="994410" y="0"/>
                </a:lnTo>
                <a:lnTo>
                  <a:pt x="1040130" y="11430"/>
                </a:lnTo>
                <a:lnTo>
                  <a:pt x="1097280" y="22860"/>
                </a:lnTo>
                <a:lnTo>
                  <a:pt x="1154430" y="34290"/>
                </a:lnTo>
                <a:lnTo>
                  <a:pt x="1200150" y="57150"/>
                </a:lnTo>
                <a:lnTo>
                  <a:pt x="1257300" y="68580"/>
                </a:lnTo>
                <a:lnTo>
                  <a:pt x="129159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SMARTINK"/>
          <p:cNvSpPr/>
          <p:nvPr/>
        </p:nvSpPr>
        <p:spPr>
          <a:xfrm>
            <a:off x="2171700" y="3794760"/>
            <a:ext cx="1291591" cy="91441"/>
          </a:xfrm>
          <a:custGeom>
            <a:avLst/>
            <a:gdLst/>
            <a:ahLst/>
            <a:cxnLst/>
            <a:rect l="0" t="0" r="0" b="0"/>
            <a:pathLst>
              <a:path w="1291591" h="91441">
                <a:moveTo>
                  <a:pt x="0" y="91440"/>
                </a:moveTo>
                <a:lnTo>
                  <a:pt x="34290" y="80010"/>
                </a:lnTo>
                <a:lnTo>
                  <a:pt x="91440" y="68580"/>
                </a:lnTo>
                <a:lnTo>
                  <a:pt x="137160" y="68580"/>
                </a:lnTo>
                <a:lnTo>
                  <a:pt x="194310" y="57150"/>
                </a:lnTo>
                <a:lnTo>
                  <a:pt x="240030" y="45720"/>
                </a:lnTo>
                <a:lnTo>
                  <a:pt x="297180" y="34290"/>
                </a:lnTo>
                <a:lnTo>
                  <a:pt x="342900" y="22860"/>
                </a:lnTo>
                <a:lnTo>
                  <a:pt x="388620" y="22860"/>
                </a:lnTo>
                <a:lnTo>
                  <a:pt x="434340" y="11430"/>
                </a:lnTo>
                <a:lnTo>
                  <a:pt x="491490" y="11430"/>
                </a:lnTo>
                <a:lnTo>
                  <a:pt x="537210" y="0"/>
                </a:lnTo>
                <a:lnTo>
                  <a:pt x="594360" y="0"/>
                </a:lnTo>
                <a:lnTo>
                  <a:pt x="651510" y="0"/>
                </a:lnTo>
                <a:lnTo>
                  <a:pt x="697230" y="0"/>
                </a:lnTo>
                <a:lnTo>
                  <a:pt x="742950" y="0"/>
                </a:lnTo>
                <a:lnTo>
                  <a:pt x="800100" y="0"/>
                </a:lnTo>
                <a:lnTo>
                  <a:pt x="845820" y="0"/>
                </a:lnTo>
                <a:lnTo>
                  <a:pt x="902970" y="0"/>
                </a:lnTo>
                <a:lnTo>
                  <a:pt x="948690" y="0"/>
                </a:lnTo>
                <a:lnTo>
                  <a:pt x="994410" y="0"/>
                </a:lnTo>
                <a:lnTo>
                  <a:pt x="1040130" y="11430"/>
                </a:lnTo>
                <a:lnTo>
                  <a:pt x="1097280" y="22860"/>
                </a:lnTo>
                <a:lnTo>
                  <a:pt x="1154430" y="34290"/>
                </a:lnTo>
                <a:lnTo>
                  <a:pt x="1200150" y="57150"/>
                </a:lnTo>
                <a:lnTo>
                  <a:pt x="1257300" y="68580"/>
                </a:lnTo>
                <a:lnTo>
                  <a:pt x="129159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SMARTINK"/>
          <p:cNvSpPr/>
          <p:nvPr/>
        </p:nvSpPr>
        <p:spPr>
          <a:xfrm>
            <a:off x="114300" y="3943350"/>
            <a:ext cx="411481" cy="480061"/>
          </a:xfrm>
          <a:custGeom>
            <a:avLst/>
            <a:gdLst/>
            <a:ahLst/>
            <a:cxnLst/>
            <a:rect l="0" t="0" r="0" b="0"/>
            <a:pathLst>
              <a:path w="411481" h="480061">
                <a:moveTo>
                  <a:pt x="68580" y="68580"/>
                </a:moveTo>
                <a:lnTo>
                  <a:pt x="68580" y="114300"/>
                </a:lnTo>
                <a:lnTo>
                  <a:pt x="68580" y="160020"/>
                </a:lnTo>
                <a:lnTo>
                  <a:pt x="57150" y="205740"/>
                </a:lnTo>
                <a:lnTo>
                  <a:pt x="57150" y="262890"/>
                </a:lnTo>
                <a:lnTo>
                  <a:pt x="45720" y="308610"/>
                </a:lnTo>
                <a:lnTo>
                  <a:pt x="34290" y="365760"/>
                </a:lnTo>
                <a:lnTo>
                  <a:pt x="22860" y="411480"/>
                </a:lnTo>
                <a:lnTo>
                  <a:pt x="0" y="457200"/>
                </a:lnTo>
                <a:lnTo>
                  <a:pt x="0" y="480060"/>
                </a:lnTo>
                <a:lnTo>
                  <a:pt x="0" y="434340"/>
                </a:lnTo>
                <a:lnTo>
                  <a:pt x="0" y="377190"/>
                </a:lnTo>
                <a:lnTo>
                  <a:pt x="0" y="320040"/>
                </a:lnTo>
                <a:lnTo>
                  <a:pt x="0" y="285750"/>
                </a:lnTo>
                <a:lnTo>
                  <a:pt x="0" y="228600"/>
                </a:lnTo>
                <a:lnTo>
                  <a:pt x="0" y="182880"/>
                </a:lnTo>
                <a:lnTo>
                  <a:pt x="0" y="137160"/>
                </a:lnTo>
                <a:lnTo>
                  <a:pt x="11430" y="91440"/>
                </a:lnTo>
                <a:lnTo>
                  <a:pt x="22860" y="34290"/>
                </a:lnTo>
                <a:lnTo>
                  <a:pt x="34290" y="22860"/>
                </a:lnTo>
                <a:lnTo>
                  <a:pt x="45720" y="11430"/>
                </a:lnTo>
                <a:lnTo>
                  <a:pt x="57150" y="22860"/>
                </a:lnTo>
                <a:lnTo>
                  <a:pt x="68580" y="34290"/>
                </a:lnTo>
                <a:lnTo>
                  <a:pt x="91440" y="80010"/>
                </a:lnTo>
                <a:lnTo>
                  <a:pt x="102870" y="102870"/>
                </a:lnTo>
                <a:lnTo>
                  <a:pt x="114300" y="160020"/>
                </a:lnTo>
                <a:lnTo>
                  <a:pt x="114300" y="217170"/>
                </a:lnTo>
                <a:lnTo>
                  <a:pt x="125730" y="240030"/>
                </a:lnTo>
                <a:lnTo>
                  <a:pt x="125730" y="274320"/>
                </a:lnTo>
                <a:lnTo>
                  <a:pt x="137160" y="320040"/>
                </a:lnTo>
                <a:lnTo>
                  <a:pt x="148590" y="365760"/>
                </a:lnTo>
                <a:lnTo>
                  <a:pt x="148590" y="388620"/>
                </a:lnTo>
                <a:lnTo>
                  <a:pt x="148590" y="331470"/>
                </a:lnTo>
                <a:lnTo>
                  <a:pt x="148590" y="285750"/>
                </a:lnTo>
                <a:lnTo>
                  <a:pt x="148590" y="240030"/>
                </a:lnTo>
                <a:lnTo>
                  <a:pt x="160020" y="194310"/>
                </a:lnTo>
                <a:lnTo>
                  <a:pt x="160020" y="137160"/>
                </a:lnTo>
                <a:lnTo>
                  <a:pt x="182880" y="80010"/>
                </a:lnTo>
                <a:lnTo>
                  <a:pt x="205740" y="34290"/>
                </a:lnTo>
                <a:lnTo>
                  <a:pt x="205740" y="11430"/>
                </a:lnTo>
                <a:lnTo>
                  <a:pt x="217170" y="0"/>
                </a:lnTo>
                <a:lnTo>
                  <a:pt x="240030" y="0"/>
                </a:lnTo>
                <a:lnTo>
                  <a:pt x="251460" y="11430"/>
                </a:lnTo>
                <a:lnTo>
                  <a:pt x="285750" y="68580"/>
                </a:lnTo>
                <a:lnTo>
                  <a:pt x="297180" y="125730"/>
                </a:lnTo>
                <a:lnTo>
                  <a:pt x="308610" y="160020"/>
                </a:lnTo>
                <a:lnTo>
                  <a:pt x="320040" y="205740"/>
                </a:lnTo>
                <a:lnTo>
                  <a:pt x="342900" y="251460"/>
                </a:lnTo>
                <a:lnTo>
                  <a:pt x="354330" y="308610"/>
                </a:lnTo>
                <a:lnTo>
                  <a:pt x="365760" y="354330"/>
                </a:lnTo>
                <a:lnTo>
                  <a:pt x="377190" y="400050"/>
                </a:lnTo>
                <a:lnTo>
                  <a:pt x="400050" y="457200"/>
                </a:lnTo>
                <a:lnTo>
                  <a:pt x="411480" y="4800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SMARTINK"/>
          <p:cNvSpPr/>
          <p:nvPr/>
        </p:nvSpPr>
        <p:spPr>
          <a:xfrm>
            <a:off x="114300" y="3943350"/>
            <a:ext cx="411481" cy="480061"/>
          </a:xfrm>
          <a:custGeom>
            <a:avLst/>
            <a:gdLst/>
            <a:ahLst/>
            <a:cxnLst/>
            <a:rect l="0" t="0" r="0" b="0"/>
            <a:pathLst>
              <a:path w="411481" h="480061">
                <a:moveTo>
                  <a:pt x="68580" y="68580"/>
                </a:moveTo>
                <a:lnTo>
                  <a:pt x="68580" y="114300"/>
                </a:lnTo>
                <a:lnTo>
                  <a:pt x="68580" y="160020"/>
                </a:lnTo>
                <a:lnTo>
                  <a:pt x="57150" y="205740"/>
                </a:lnTo>
                <a:lnTo>
                  <a:pt x="57150" y="262890"/>
                </a:lnTo>
                <a:lnTo>
                  <a:pt x="45720" y="308610"/>
                </a:lnTo>
                <a:lnTo>
                  <a:pt x="34290" y="365760"/>
                </a:lnTo>
                <a:lnTo>
                  <a:pt x="22860" y="411480"/>
                </a:lnTo>
                <a:lnTo>
                  <a:pt x="0" y="457200"/>
                </a:lnTo>
                <a:lnTo>
                  <a:pt x="0" y="480060"/>
                </a:lnTo>
                <a:lnTo>
                  <a:pt x="0" y="434340"/>
                </a:lnTo>
                <a:lnTo>
                  <a:pt x="0" y="377190"/>
                </a:lnTo>
                <a:lnTo>
                  <a:pt x="0" y="320040"/>
                </a:lnTo>
                <a:lnTo>
                  <a:pt x="0" y="285750"/>
                </a:lnTo>
                <a:lnTo>
                  <a:pt x="0" y="228600"/>
                </a:lnTo>
                <a:lnTo>
                  <a:pt x="0" y="182880"/>
                </a:lnTo>
                <a:lnTo>
                  <a:pt x="0" y="137160"/>
                </a:lnTo>
                <a:lnTo>
                  <a:pt x="11430" y="91440"/>
                </a:lnTo>
                <a:lnTo>
                  <a:pt x="22860" y="34290"/>
                </a:lnTo>
                <a:lnTo>
                  <a:pt x="34290" y="22860"/>
                </a:lnTo>
                <a:lnTo>
                  <a:pt x="45720" y="11430"/>
                </a:lnTo>
                <a:lnTo>
                  <a:pt x="57150" y="22860"/>
                </a:lnTo>
                <a:lnTo>
                  <a:pt x="68580" y="34290"/>
                </a:lnTo>
                <a:lnTo>
                  <a:pt x="91440" y="80010"/>
                </a:lnTo>
                <a:lnTo>
                  <a:pt x="102870" y="102870"/>
                </a:lnTo>
                <a:lnTo>
                  <a:pt x="114300" y="160020"/>
                </a:lnTo>
                <a:lnTo>
                  <a:pt x="114300" y="217170"/>
                </a:lnTo>
                <a:lnTo>
                  <a:pt x="125730" y="240030"/>
                </a:lnTo>
                <a:lnTo>
                  <a:pt x="125730" y="274320"/>
                </a:lnTo>
                <a:lnTo>
                  <a:pt x="137160" y="320040"/>
                </a:lnTo>
                <a:lnTo>
                  <a:pt x="148590" y="365760"/>
                </a:lnTo>
                <a:lnTo>
                  <a:pt x="148590" y="388620"/>
                </a:lnTo>
                <a:lnTo>
                  <a:pt x="148590" y="331470"/>
                </a:lnTo>
                <a:lnTo>
                  <a:pt x="148590" y="285750"/>
                </a:lnTo>
                <a:lnTo>
                  <a:pt x="148590" y="240030"/>
                </a:lnTo>
                <a:lnTo>
                  <a:pt x="160020" y="194310"/>
                </a:lnTo>
                <a:lnTo>
                  <a:pt x="160020" y="137160"/>
                </a:lnTo>
                <a:lnTo>
                  <a:pt x="182880" y="80010"/>
                </a:lnTo>
                <a:lnTo>
                  <a:pt x="205740" y="34290"/>
                </a:lnTo>
                <a:lnTo>
                  <a:pt x="205740" y="11430"/>
                </a:lnTo>
                <a:lnTo>
                  <a:pt x="217170" y="0"/>
                </a:lnTo>
                <a:lnTo>
                  <a:pt x="240030" y="0"/>
                </a:lnTo>
                <a:lnTo>
                  <a:pt x="251460" y="11430"/>
                </a:lnTo>
                <a:lnTo>
                  <a:pt x="285750" y="68580"/>
                </a:lnTo>
                <a:lnTo>
                  <a:pt x="297180" y="125730"/>
                </a:lnTo>
                <a:lnTo>
                  <a:pt x="308610" y="160020"/>
                </a:lnTo>
                <a:lnTo>
                  <a:pt x="320040" y="205740"/>
                </a:lnTo>
                <a:lnTo>
                  <a:pt x="342900" y="251460"/>
                </a:lnTo>
                <a:lnTo>
                  <a:pt x="354330" y="308610"/>
                </a:lnTo>
                <a:lnTo>
                  <a:pt x="365760" y="354330"/>
                </a:lnTo>
                <a:lnTo>
                  <a:pt x="377190" y="400050"/>
                </a:lnTo>
                <a:lnTo>
                  <a:pt x="400050" y="457200"/>
                </a:lnTo>
                <a:lnTo>
                  <a:pt x="411480" y="4800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SMARTINK"/>
          <p:cNvSpPr/>
          <p:nvPr/>
        </p:nvSpPr>
        <p:spPr>
          <a:xfrm>
            <a:off x="605790" y="4171950"/>
            <a:ext cx="34291" cy="217171"/>
          </a:xfrm>
          <a:custGeom>
            <a:avLst/>
            <a:gdLst/>
            <a:ahLst/>
            <a:cxnLst/>
            <a:rect l="0" t="0" r="0" b="0"/>
            <a:pathLst>
              <a:path w="34291" h="217171">
                <a:moveTo>
                  <a:pt x="0" y="0"/>
                </a:moveTo>
                <a:lnTo>
                  <a:pt x="0" y="57150"/>
                </a:lnTo>
                <a:lnTo>
                  <a:pt x="11430" y="114300"/>
                </a:lnTo>
                <a:lnTo>
                  <a:pt x="11430" y="160020"/>
                </a:lnTo>
                <a:lnTo>
                  <a:pt x="22860" y="182880"/>
                </a:lnTo>
                <a:lnTo>
                  <a:pt x="34290" y="2171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SMARTINK"/>
          <p:cNvSpPr/>
          <p:nvPr/>
        </p:nvSpPr>
        <p:spPr>
          <a:xfrm>
            <a:off x="605790" y="4171950"/>
            <a:ext cx="34291" cy="217171"/>
          </a:xfrm>
          <a:custGeom>
            <a:avLst/>
            <a:gdLst/>
            <a:ahLst/>
            <a:cxnLst/>
            <a:rect l="0" t="0" r="0" b="0"/>
            <a:pathLst>
              <a:path w="34291" h="217171">
                <a:moveTo>
                  <a:pt x="0" y="0"/>
                </a:moveTo>
                <a:lnTo>
                  <a:pt x="0" y="57150"/>
                </a:lnTo>
                <a:lnTo>
                  <a:pt x="11430" y="114300"/>
                </a:lnTo>
                <a:lnTo>
                  <a:pt x="11430" y="160020"/>
                </a:lnTo>
                <a:lnTo>
                  <a:pt x="22860" y="182880"/>
                </a:lnTo>
                <a:lnTo>
                  <a:pt x="34290" y="2171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SMARTINK"/>
          <p:cNvSpPr/>
          <p:nvPr/>
        </p:nvSpPr>
        <p:spPr>
          <a:xfrm>
            <a:off x="594360" y="4080510"/>
            <a:ext cx="22861" cy="11431"/>
          </a:xfrm>
          <a:custGeom>
            <a:avLst/>
            <a:gdLst/>
            <a:ahLst/>
            <a:cxnLst/>
            <a:rect l="0" t="0" r="0" b="0"/>
            <a:pathLst>
              <a:path w="22861" h="11431">
                <a:moveTo>
                  <a:pt x="22860" y="1143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SMARTINK"/>
          <p:cNvSpPr/>
          <p:nvPr/>
        </p:nvSpPr>
        <p:spPr>
          <a:xfrm>
            <a:off x="594360" y="4080510"/>
            <a:ext cx="22861" cy="11431"/>
          </a:xfrm>
          <a:custGeom>
            <a:avLst/>
            <a:gdLst/>
            <a:ahLst/>
            <a:cxnLst/>
            <a:rect l="0" t="0" r="0" b="0"/>
            <a:pathLst>
              <a:path w="22861" h="11431">
                <a:moveTo>
                  <a:pt x="22860" y="1143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SMARTINK"/>
          <p:cNvSpPr/>
          <p:nvPr/>
        </p:nvSpPr>
        <p:spPr>
          <a:xfrm>
            <a:off x="742950" y="4091940"/>
            <a:ext cx="68581" cy="331471"/>
          </a:xfrm>
          <a:custGeom>
            <a:avLst/>
            <a:gdLst/>
            <a:ahLst/>
            <a:cxnLst/>
            <a:rect l="0" t="0" r="0" b="0"/>
            <a:pathLst>
              <a:path w="68581" h="331471">
                <a:moveTo>
                  <a:pt x="68580" y="0"/>
                </a:moveTo>
                <a:lnTo>
                  <a:pt x="45720" y="45720"/>
                </a:lnTo>
                <a:lnTo>
                  <a:pt x="22860" y="102870"/>
                </a:lnTo>
                <a:lnTo>
                  <a:pt x="22860" y="148590"/>
                </a:lnTo>
                <a:lnTo>
                  <a:pt x="11430" y="205740"/>
                </a:lnTo>
                <a:lnTo>
                  <a:pt x="0" y="262890"/>
                </a:lnTo>
                <a:lnTo>
                  <a:pt x="0" y="297180"/>
                </a:lnTo>
                <a:lnTo>
                  <a:pt x="0" y="320040"/>
                </a:lnTo>
                <a:lnTo>
                  <a:pt x="1143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SMARTINK"/>
          <p:cNvSpPr/>
          <p:nvPr/>
        </p:nvSpPr>
        <p:spPr>
          <a:xfrm>
            <a:off x="742950" y="4091940"/>
            <a:ext cx="68581" cy="331471"/>
          </a:xfrm>
          <a:custGeom>
            <a:avLst/>
            <a:gdLst/>
            <a:ahLst/>
            <a:cxnLst/>
            <a:rect l="0" t="0" r="0" b="0"/>
            <a:pathLst>
              <a:path w="68581" h="331471">
                <a:moveTo>
                  <a:pt x="68580" y="0"/>
                </a:moveTo>
                <a:lnTo>
                  <a:pt x="45720" y="45720"/>
                </a:lnTo>
                <a:lnTo>
                  <a:pt x="22860" y="102870"/>
                </a:lnTo>
                <a:lnTo>
                  <a:pt x="22860" y="148590"/>
                </a:lnTo>
                <a:lnTo>
                  <a:pt x="11430" y="205740"/>
                </a:lnTo>
                <a:lnTo>
                  <a:pt x="0" y="262890"/>
                </a:lnTo>
                <a:lnTo>
                  <a:pt x="0" y="297180"/>
                </a:lnTo>
                <a:lnTo>
                  <a:pt x="0" y="320040"/>
                </a:lnTo>
                <a:lnTo>
                  <a:pt x="1143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SMARTINK"/>
          <p:cNvSpPr/>
          <p:nvPr/>
        </p:nvSpPr>
        <p:spPr>
          <a:xfrm>
            <a:off x="685800" y="4103370"/>
            <a:ext cx="205741" cy="262891"/>
          </a:xfrm>
          <a:custGeom>
            <a:avLst/>
            <a:gdLst/>
            <a:ahLst/>
            <a:cxnLst/>
            <a:rect l="0" t="0" r="0" b="0"/>
            <a:pathLst>
              <a:path w="205741" h="262891">
                <a:moveTo>
                  <a:pt x="0" y="0"/>
                </a:moveTo>
                <a:lnTo>
                  <a:pt x="22860" y="45720"/>
                </a:lnTo>
                <a:lnTo>
                  <a:pt x="57150" y="102870"/>
                </a:lnTo>
                <a:lnTo>
                  <a:pt x="91440" y="148590"/>
                </a:lnTo>
                <a:lnTo>
                  <a:pt x="125730" y="194310"/>
                </a:lnTo>
                <a:lnTo>
                  <a:pt x="148590" y="228600"/>
                </a:lnTo>
                <a:lnTo>
                  <a:pt x="20574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SMARTINK"/>
          <p:cNvSpPr/>
          <p:nvPr/>
        </p:nvSpPr>
        <p:spPr>
          <a:xfrm>
            <a:off x="685800" y="4103370"/>
            <a:ext cx="205741" cy="262891"/>
          </a:xfrm>
          <a:custGeom>
            <a:avLst/>
            <a:gdLst/>
            <a:ahLst/>
            <a:cxnLst/>
            <a:rect l="0" t="0" r="0" b="0"/>
            <a:pathLst>
              <a:path w="205741" h="262891">
                <a:moveTo>
                  <a:pt x="0" y="0"/>
                </a:moveTo>
                <a:lnTo>
                  <a:pt x="22860" y="45720"/>
                </a:lnTo>
                <a:lnTo>
                  <a:pt x="57150" y="102870"/>
                </a:lnTo>
                <a:lnTo>
                  <a:pt x="91440" y="148590"/>
                </a:lnTo>
                <a:lnTo>
                  <a:pt x="125730" y="194310"/>
                </a:lnTo>
                <a:lnTo>
                  <a:pt x="148590" y="228600"/>
                </a:lnTo>
                <a:lnTo>
                  <a:pt x="20574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SMARTINK"/>
          <p:cNvSpPr/>
          <p:nvPr/>
        </p:nvSpPr>
        <p:spPr>
          <a:xfrm>
            <a:off x="914400" y="4126230"/>
            <a:ext cx="160021" cy="228601"/>
          </a:xfrm>
          <a:custGeom>
            <a:avLst/>
            <a:gdLst/>
            <a:ahLst/>
            <a:cxnLst/>
            <a:rect l="0" t="0" r="0" b="0"/>
            <a:pathLst>
              <a:path w="160021" h="228601">
                <a:moveTo>
                  <a:pt x="0" y="148590"/>
                </a:moveTo>
                <a:lnTo>
                  <a:pt x="45720" y="125730"/>
                </a:lnTo>
                <a:lnTo>
                  <a:pt x="91440" y="91440"/>
                </a:lnTo>
                <a:lnTo>
                  <a:pt x="137160" y="45720"/>
                </a:lnTo>
                <a:lnTo>
                  <a:pt x="160020" y="22860"/>
                </a:lnTo>
                <a:lnTo>
                  <a:pt x="148590" y="0"/>
                </a:lnTo>
                <a:lnTo>
                  <a:pt x="125730" y="0"/>
                </a:lnTo>
                <a:lnTo>
                  <a:pt x="102870" y="11430"/>
                </a:lnTo>
                <a:lnTo>
                  <a:pt x="68580" y="34290"/>
                </a:lnTo>
                <a:lnTo>
                  <a:pt x="45720" y="68580"/>
                </a:lnTo>
                <a:lnTo>
                  <a:pt x="34290" y="114300"/>
                </a:lnTo>
                <a:lnTo>
                  <a:pt x="34290" y="148590"/>
                </a:lnTo>
                <a:lnTo>
                  <a:pt x="34290" y="171450"/>
                </a:lnTo>
                <a:lnTo>
                  <a:pt x="45720" y="182880"/>
                </a:lnTo>
                <a:lnTo>
                  <a:pt x="10287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SMARTINK"/>
          <p:cNvSpPr/>
          <p:nvPr/>
        </p:nvSpPr>
        <p:spPr>
          <a:xfrm>
            <a:off x="914400" y="4126230"/>
            <a:ext cx="160021" cy="228601"/>
          </a:xfrm>
          <a:custGeom>
            <a:avLst/>
            <a:gdLst/>
            <a:ahLst/>
            <a:cxnLst/>
            <a:rect l="0" t="0" r="0" b="0"/>
            <a:pathLst>
              <a:path w="160021" h="228601">
                <a:moveTo>
                  <a:pt x="0" y="148590"/>
                </a:moveTo>
                <a:lnTo>
                  <a:pt x="45720" y="125730"/>
                </a:lnTo>
                <a:lnTo>
                  <a:pt x="91440" y="91440"/>
                </a:lnTo>
                <a:lnTo>
                  <a:pt x="137160" y="45720"/>
                </a:lnTo>
                <a:lnTo>
                  <a:pt x="160020" y="22860"/>
                </a:lnTo>
                <a:lnTo>
                  <a:pt x="148590" y="0"/>
                </a:lnTo>
                <a:lnTo>
                  <a:pt x="125730" y="0"/>
                </a:lnTo>
                <a:lnTo>
                  <a:pt x="102870" y="11430"/>
                </a:lnTo>
                <a:lnTo>
                  <a:pt x="68580" y="34290"/>
                </a:lnTo>
                <a:lnTo>
                  <a:pt x="45720" y="68580"/>
                </a:lnTo>
                <a:lnTo>
                  <a:pt x="34290" y="114300"/>
                </a:lnTo>
                <a:lnTo>
                  <a:pt x="34290" y="148590"/>
                </a:lnTo>
                <a:lnTo>
                  <a:pt x="34290" y="171450"/>
                </a:lnTo>
                <a:lnTo>
                  <a:pt x="45720" y="182880"/>
                </a:lnTo>
                <a:lnTo>
                  <a:pt x="10287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SMARTINK"/>
          <p:cNvSpPr/>
          <p:nvPr/>
        </p:nvSpPr>
        <p:spPr>
          <a:xfrm>
            <a:off x="1120140" y="3954780"/>
            <a:ext cx="194311" cy="445771"/>
          </a:xfrm>
          <a:custGeom>
            <a:avLst/>
            <a:gdLst/>
            <a:ahLst/>
            <a:cxnLst/>
            <a:rect l="0" t="0" r="0" b="0"/>
            <a:pathLst>
              <a:path w="194311" h="445771">
                <a:moveTo>
                  <a:pt x="125730" y="217170"/>
                </a:moveTo>
                <a:lnTo>
                  <a:pt x="114300" y="194310"/>
                </a:lnTo>
                <a:lnTo>
                  <a:pt x="80010" y="217170"/>
                </a:lnTo>
                <a:lnTo>
                  <a:pt x="45720" y="262890"/>
                </a:lnTo>
                <a:lnTo>
                  <a:pt x="11430" y="308610"/>
                </a:lnTo>
                <a:lnTo>
                  <a:pt x="0" y="331470"/>
                </a:lnTo>
                <a:lnTo>
                  <a:pt x="0" y="354330"/>
                </a:lnTo>
                <a:lnTo>
                  <a:pt x="11430" y="365760"/>
                </a:lnTo>
                <a:lnTo>
                  <a:pt x="22860" y="377190"/>
                </a:lnTo>
                <a:lnTo>
                  <a:pt x="45720" y="377190"/>
                </a:lnTo>
                <a:lnTo>
                  <a:pt x="57150" y="365760"/>
                </a:lnTo>
                <a:lnTo>
                  <a:pt x="91440" y="342900"/>
                </a:lnTo>
                <a:lnTo>
                  <a:pt x="114300" y="297180"/>
                </a:lnTo>
                <a:lnTo>
                  <a:pt x="137160" y="251460"/>
                </a:lnTo>
                <a:lnTo>
                  <a:pt x="148590" y="205740"/>
                </a:lnTo>
                <a:lnTo>
                  <a:pt x="148590" y="148590"/>
                </a:lnTo>
                <a:lnTo>
                  <a:pt x="148590" y="91440"/>
                </a:lnTo>
                <a:lnTo>
                  <a:pt x="148590" y="45720"/>
                </a:lnTo>
                <a:lnTo>
                  <a:pt x="137160" y="0"/>
                </a:lnTo>
                <a:lnTo>
                  <a:pt x="125730" y="11430"/>
                </a:lnTo>
                <a:lnTo>
                  <a:pt x="125730" y="68580"/>
                </a:lnTo>
                <a:lnTo>
                  <a:pt x="125730" y="125730"/>
                </a:lnTo>
                <a:lnTo>
                  <a:pt x="137160" y="182880"/>
                </a:lnTo>
                <a:lnTo>
                  <a:pt x="148590" y="205740"/>
                </a:lnTo>
                <a:lnTo>
                  <a:pt x="160020" y="262890"/>
                </a:lnTo>
                <a:lnTo>
                  <a:pt x="182880" y="320040"/>
                </a:lnTo>
                <a:lnTo>
                  <a:pt x="182880" y="365760"/>
                </a:lnTo>
                <a:lnTo>
                  <a:pt x="194310" y="400050"/>
                </a:lnTo>
                <a:lnTo>
                  <a:pt x="194310" y="4457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SMARTINK"/>
          <p:cNvSpPr/>
          <p:nvPr/>
        </p:nvSpPr>
        <p:spPr>
          <a:xfrm>
            <a:off x="1120140" y="3954780"/>
            <a:ext cx="194311" cy="445771"/>
          </a:xfrm>
          <a:custGeom>
            <a:avLst/>
            <a:gdLst/>
            <a:ahLst/>
            <a:cxnLst/>
            <a:rect l="0" t="0" r="0" b="0"/>
            <a:pathLst>
              <a:path w="194311" h="445771">
                <a:moveTo>
                  <a:pt x="125730" y="217170"/>
                </a:moveTo>
                <a:lnTo>
                  <a:pt x="114300" y="194310"/>
                </a:lnTo>
                <a:lnTo>
                  <a:pt x="80010" y="217170"/>
                </a:lnTo>
                <a:lnTo>
                  <a:pt x="45720" y="262890"/>
                </a:lnTo>
                <a:lnTo>
                  <a:pt x="11430" y="308610"/>
                </a:lnTo>
                <a:lnTo>
                  <a:pt x="0" y="331470"/>
                </a:lnTo>
                <a:lnTo>
                  <a:pt x="0" y="354330"/>
                </a:lnTo>
                <a:lnTo>
                  <a:pt x="11430" y="365760"/>
                </a:lnTo>
                <a:lnTo>
                  <a:pt x="22860" y="377190"/>
                </a:lnTo>
                <a:lnTo>
                  <a:pt x="45720" y="377190"/>
                </a:lnTo>
                <a:lnTo>
                  <a:pt x="57150" y="365760"/>
                </a:lnTo>
                <a:lnTo>
                  <a:pt x="91440" y="342900"/>
                </a:lnTo>
                <a:lnTo>
                  <a:pt x="114300" y="297180"/>
                </a:lnTo>
                <a:lnTo>
                  <a:pt x="137160" y="251460"/>
                </a:lnTo>
                <a:lnTo>
                  <a:pt x="148590" y="205740"/>
                </a:lnTo>
                <a:lnTo>
                  <a:pt x="148590" y="148590"/>
                </a:lnTo>
                <a:lnTo>
                  <a:pt x="148590" y="91440"/>
                </a:lnTo>
                <a:lnTo>
                  <a:pt x="148590" y="45720"/>
                </a:lnTo>
                <a:lnTo>
                  <a:pt x="137160" y="0"/>
                </a:lnTo>
                <a:lnTo>
                  <a:pt x="125730" y="11430"/>
                </a:lnTo>
                <a:lnTo>
                  <a:pt x="125730" y="68580"/>
                </a:lnTo>
                <a:lnTo>
                  <a:pt x="125730" y="125730"/>
                </a:lnTo>
                <a:lnTo>
                  <a:pt x="137160" y="182880"/>
                </a:lnTo>
                <a:lnTo>
                  <a:pt x="148590" y="205740"/>
                </a:lnTo>
                <a:lnTo>
                  <a:pt x="160020" y="262890"/>
                </a:lnTo>
                <a:lnTo>
                  <a:pt x="182880" y="320040"/>
                </a:lnTo>
                <a:lnTo>
                  <a:pt x="182880" y="365760"/>
                </a:lnTo>
                <a:lnTo>
                  <a:pt x="194310" y="400050"/>
                </a:lnTo>
                <a:lnTo>
                  <a:pt x="194310" y="4457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SMARTINK"/>
          <p:cNvSpPr/>
          <p:nvPr/>
        </p:nvSpPr>
        <p:spPr>
          <a:xfrm>
            <a:off x="640080" y="4389120"/>
            <a:ext cx="377191" cy="331471"/>
          </a:xfrm>
          <a:custGeom>
            <a:avLst/>
            <a:gdLst/>
            <a:ahLst/>
            <a:cxnLst/>
            <a:rect l="0" t="0" r="0" b="0"/>
            <a:pathLst>
              <a:path w="377191" h="331471">
                <a:moveTo>
                  <a:pt x="91440" y="0"/>
                </a:moveTo>
                <a:lnTo>
                  <a:pt x="68580" y="45720"/>
                </a:lnTo>
                <a:lnTo>
                  <a:pt x="45720" y="91440"/>
                </a:lnTo>
                <a:lnTo>
                  <a:pt x="34290" y="137160"/>
                </a:lnTo>
                <a:lnTo>
                  <a:pt x="11430" y="194310"/>
                </a:lnTo>
                <a:lnTo>
                  <a:pt x="0" y="251460"/>
                </a:lnTo>
                <a:lnTo>
                  <a:pt x="0" y="285750"/>
                </a:lnTo>
                <a:lnTo>
                  <a:pt x="0" y="320040"/>
                </a:lnTo>
                <a:lnTo>
                  <a:pt x="22860" y="331470"/>
                </a:lnTo>
                <a:lnTo>
                  <a:pt x="57150" y="331470"/>
                </a:lnTo>
                <a:lnTo>
                  <a:pt x="102870" y="320040"/>
                </a:lnTo>
                <a:lnTo>
                  <a:pt x="148590" y="320040"/>
                </a:lnTo>
                <a:lnTo>
                  <a:pt x="194310" y="320040"/>
                </a:lnTo>
                <a:lnTo>
                  <a:pt x="240030" y="320040"/>
                </a:lnTo>
                <a:lnTo>
                  <a:pt x="285750" y="320040"/>
                </a:lnTo>
                <a:lnTo>
                  <a:pt x="331470" y="320040"/>
                </a:lnTo>
                <a:lnTo>
                  <a:pt x="37719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SMARTINK"/>
          <p:cNvSpPr/>
          <p:nvPr/>
        </p:nvSpPr>
        <p:spPr>
          <a:xfrm>
            <a:off x="640080" y="4389120"/>
            <a:ext cx="377191" cy="331471"/>
          </a:xfrm>
          <a:custGeom>
            <a:avLst/>
            <a:gdLst/>
            <a:ahLst/>
            <a:cxnLst/>
            <a:rect l="0" t="0" r="0" b="0"/>
            <a:pathLst>
              <a:path w="377191" h="331471">
                <a:moveTo>
                  <a:pt x="91440" y="0"/>
                </a:moveTo>
                <a:lnTo>
                  <a:pt x="68580" y="45720"/>
                </a:lnTo>
                <a:lnTo>
                  <a:pt x="45720" y="91440"/>
                </a:lnTo>
                <a:lnTo>
                  <a:pt x="34290" y="137160"/>
                </a:lnTo>
                <a:lnTo>
                  <a:pt x="11430" y="194310"/>
                </a:lnTo>
                <a:lnTo>
                  <a:pt x="0" y="251460"/>
                </a:lnTo>
                <a:lnTo>
                  <a:pt x="0" y="285750"/>
                </a:lnTo>
                <a:lnTo>
                  <a:pt x="0" y="320040"/>
                </a:lnTo>
                <a:lnTo>
                  <a:pt x="22860" y="331470"/>
                </a:lnTo>
                <a:lnTo>
                  <a:pt x="57150" y="331470"/>
                </a:lnTo>
                <a:lnTo>
                  <a:pt x="102870" y="320040"/>
                </a:lnTo>
                <a:lnTo>
                  <a:pt x="148590" y="320040"/>
                </a:lnTo>
                <a:lnTo>
                  <a:pt x="194310" y="320040"/>
                </a:lnTo>
                <a:lnTo>
                  <a:pt x="240030" y="320040"/>
                </a:lnTo>
                <a:lnTo>
                  <a:pt x="285750" y="320040"/>
                </a:lnTo>
                <a:lnTo>
                  <a:pt x="331470" y="320040"/>
                </a:lnTo>
                <a:lnTo>
                  <a:pt x="37719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SMARTINK"/>
          <p:cNvSpPr/>
          <p:nvPr/>
        </p:nvSpPr>
        <p:spPr>
          <a:xfrm>
            <a:off x="937260" y="4503420"/>
            <a:ext cx="217171" cy="388621"/>
          </a:xfrm>
          <a:custGeom>
            <a:avLst/>
            <a:gdLst/>
            <a:ahLst/>
            <a:cxnLst/>
            <a:rect l="0" t="0" r="0" b="0"/>
            <a:pathLst>
              <a:path w="217171" h="388621">
                <a:moveTo>
                  <a:pt x="22860" y="11430"/>
                </a:moveTo>
                <a:lnTo>
                  <a:pt x="0" y="0"/>
                </a:lnTo>
                <a:lnTo>
                  <a:pt x="11430" y="11430"/>
                </a:lnTo>
                <a:lnTo>
                  <a:pt x="22860" y="22860"/>
                </a:lnTo>
                <a:lnTo>
                  <a:pt x="68580" y="34290"/>
                </a:lnTo>
                <a:lnTo>
                  <a:pt x="125730" y="57150"/>
                </a:lnTo>
                <a:lnTo>
                  <a:pt x="160020" y="68580"/>
                </a:lnTo>
                <a:lnTo>
                  <a:pt x="205740" y="114300"/>
                </a:lnTo>
                <a:lnTo>
                  <a:pt x="217170" y="125730"/>
                </a:lnTo>
                <a:lnTo>
                  <a:pt x="217170" y="160020"/>
                </a:lnTo>
                <a:lnTo>
                  <a:pt x="217170" y="182880"/>
                </a:lnTo>
                <a:lnTo>
                  <a:pt x="194310" y="217170"/>
                </a:lnTo>
                <a:lnTo>
                  <a:pt x="160020" y="262890"/>
                </a:lnTo>
                <a:lnTo>
                  <a:pt x="102870" y="308610"/>
                </a:lnTo>
                <a:lnTo>
                  <a:pt x="45720" y="365760"/>
                </a:lnTo>
                <a:lnTo>
                  <a:pt x="45720" y="3886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SMARTINK"/>
          <p:cNvSpPr/>
          <p:nvPr/>
        </p:nvSpPr>
        <p:spPr>
          <a:xfrm>
            <a:off x="937260" y="4503420"/>
            <a:ext cx="217171" cy="388621"/>
          </a:xfrm>
          <a:custGeom>
            <a:avLst/>
            <a:gdLst/>
            <a:ahLst/>
            <a:cxnLst/>
            <a:rect l="0" t="0" r="0" b="0"/>
            <a:pathLst>
              <a:path w="217171" h="388621">
                <a:moveTo>
                  <a:pt x="22860" y="11430"/>
                </a:moveTo>
                <a:lnTo>
                  <a:pt x="0" y="0"/>
                </a:lnTo>
                <a:lnTo>
                  <a:pt x="11430" y="11430"/>
                </a:lnTo>
                <a:lnTo>
                  <a:pt x="22860" y="22860"/>
                </a:lnTo>
                <a:lnTo>
                  <a:pt x="68580" y="34290"/>
                </a:lnTo>
                <a:lnTo>
                  <a:pt x="125730" y="57150"/>
                </a:lnTo>
                <a:lnTo>
                  <a:pt x="160020" y="68580"/>
                </a:lnTo>
                <a:lnTo>
                  <a:pt x="205740" y="114300"/>
                </a:lnTo>
                <a:lnTo>
                  <a:pt x="217170" y="125730"/>
                </a:lnTo>
                <a:lnTo>
                  <a:pt x="217170" y="160020"/>
                </a:lnTo>
                <a:lnTo>
                  <a:pt x="217170" y="182880"/>
                </a:lnTo>
                <a:lnTo>
                  <a:pt x="194310" y="217170"/>
                </a:lnTo>
                <a:lnTo>
                  <a:pt x="160020" y="262890"/>
                </a:lnTo>
                <a:lnTo>
                  <a:pt x="102870" y="308610"/>
                </a:lnTo>
                <a:lnTo>
                  <a:pt x="45720" y="365760"/>
                </a:lnTo>
                <a:lnTo>
                  <a:pt x="45720" y="3886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SMARTINK"/>
          <p:cNvSpPr/>
          <p:nvPr/>
        </p:nvSpPr>
        <p:spPr>
          <a:xfrm>
            <a:off x="1257300" y="4526280"/>
            <a:ext cx="22861" cy="400051"/>
          </a:xfrm>
          <a:custGeom>
            <a:avLst/>
            <a:gdLst/>
            <a:ahLst/>
            <a:cxnLst/>
            <a:rect l="0" t="0" r="0" b="0"/>
            <a:pathLst>
              <a:path w="22861" h="400051">
                <a:moveTo>
                  <a:pt x="0" y="0"/>
                </a:moveTo>
                <a:lnTo>
                  <a:pt x="0" y="45720"/>
                </a:lnTo>
                <a:lnTo>
                  <a:pt x="0" y="91440"/>
                </a:lnTo>
                <a:lnTo>
                  <a:pt x="0" y="148590"/>
                </a:lnTo>
                <a:lnTo>
                  <a:pt x="0" y="194310"/>
                </a:lnTo>
                <a:lnTo>
                  <a:pt x="0" y="251460"/>
                </a:lnTo>
                <a:lnTo>
                  <a:pt x="11430" y="297180"/>
                </a:lnTo>
                <a:lnTo>
                  <a:pt x="11430" y="354330"/>
                </a:lnTo>
                <a:lnTo>
                  <a:pt x="22860" y="4000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SMARTINK"/>
          <p:cNvSpPr/>
          <p:nvPr/>
        </p:nvSpPr>
        <p:spPr>
          <a:xfrm>
            <a:off x="1257300" y="4526280"/>
            <a:ext cx="22861" cy="400051"/>
          </a:xfrm>
          <a:custGeom>
            <a:avLst/>
            <a:gdLst/>
            <a:ahLst/>
            <a:cxnLst/>
            <a:rect l="0" t="0" r="0" b="0"/>
            <a:pathLst>
              <a:path w="22861" h="400051">
                <a:moveTo>
                  <a:pt x="0" y="0"/>
                </a:moveTo>
                <a:lnTo>
                  <a:pt x="0" y="45720"/>
                </a:lnTo>
                <a:lnTo>
                  <a:pt x="0" y="91440"/>
                </a:lnTo>
                <a:lnTo>
                  <a:pt x="0" y="148590"/>
                </a:lnTo>
                <a:lnTo>
                  <a:pt x="0" y="194310"/>
                </a:lnTo>
                <a:lnTo>
                  <a:pt x="0" y="251460"/>
                </a:lnTo>
                <a:lnTo>
                  <a:pt x="11430" y="297180"/>
                </a:lnTo>
                <a:lnTo>
                  <a:pt x="11430" y="354330"/>
                </a:lnTo>
                <a:lnTo>
                  <a:pt x="22860" y="4000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SMARTINK"/>
          <p:cNvSpPr/>
          <p:nvPr/>
        </p:nvSpPr>
        <p:spPr>
          <a:xfrm>
            <a:off x="1188720" y="4480560"/>
            <a:ext cx="274321" cy="365761"/>
          </a:xfrm>
          <a:custGeom>
            <a:avLst/>
            <a:gdLst/>
            <a:ahLst/>
            <a:cxnLst/>
            <a:rect l="0" t="0" r="0" b="0"/>
            <a:pathLst>
              <a:path w="274321" h="365761">
                <a:moveTo>
                  <a:pt x="0" y="34290"/>
                </a:moveTo>
                <a:lnTo>
                  <a:pt x="0" y="11430"/>
                </a:lnTo>
                <a:lnTo>
                  <a:pt x="11430" y="0"/>
                </a:lnTo>
                <a:lnTo>
                  <a:pt x="45720" y="0"/>
                </a:lnTo>
                <a:lnTo>
                  <a:pt x="91440" y="0"/>
                </a:lnTo>
                <a:lnTo>
                  <a:pt x="148590" y="11430"/>
                </a:lnTo>
                <a:lnTo>
                  <a:pt x="194310" y="34290"/>
                </a:lnTo>
                <a:lnTo>
                  <a:pt x="228600" y="68580"/>
                </a:lnTo>
                <a:lnTo>
                  <a:pt x="274320" y="114300"/>
                </a:lnTo>
                <a:lnTo>
                  <a:pt x="274320" y="148590"/>
                </a:lnTo>
                <a:lnTo>
                  <a:pt x="274320" y="182880"/>
                </a:lnTo>
                <a:lnTo>
                  <a:pt x="262890" y="217170"/>
                </a:lnTo>
                <a:lnTo>
                  <a:pt x="217170" y="274320"/>
                </a:lnTo>
                <a:lnTo>
                  <a:pt x="160020" y="308610"/>
                </a:lnTo>
                <a:lnTo>
                  <a:pt x="114300" y="342900"/>
                </a:lnTo>
                <a:lnTo>
                  <a:pt x="91440" y="354330"/>
                </a:lnTo>
                <a:lnTo>
                  <a:pt x="68580" y="3657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SMARTINK"/>
          <p:cNvSpPr/>
          <p:nvPr/>
        </p:nvSpPr>
        <p:spPr>
          <a:xfrm>
            <a:off x="1188720" y="4480560"/>
            <a:ext cx="274321" cy="365761"/>
          </a:xfrm>
          <a:custGeom>
            <a:avLst/>
            <a:gdLst/>
            <a:ahLst/>
            <a:cxnLst/>
            <a:rect l="0" t="0" r="0" b="0"/>
            <a:pathLst>
              <a:path w="274321" h="365761">
                <a:moveTo>
                  <a:pt x="0" y="34290"/>
                </a:moveTo>
                <a:lnTo>
                  <a:pt x="0" y="11430"/>
                </a:lnTo>
                <a:lnTo>
                  <a:pt x="11430" y="0"/>
                </a:lnTo>
                <a:lnTo>
                  <a:pt x="45720" y="0"/>
                </a:lnTo>
                <a:lnTo>
                  <a:pt x="91440" y="0"/>
                </a:lnTo>
                <a:lnTo>
                  <a:pt x="148590" y="11430"/>
                </a:lnTo>
                <a:lnTo>
                  <a:pt x="194310" y="34290"/>
                </a:lnTo>
                <a:lnTo>
                  <a:pt x="228600" y="68580"/>
                </a:lnTo>
                <a:lnTo>
                  <a:pt x="274320" y="114300"/>
                </a:lnTo>
                <a:lnTo>
                  <a:pt x="274320" y="148590"/>
                </a:lnTo>
                <a:lnTo>
                  <a:pt x="274320" y="182880"/>
                </a:lnTo>
                <a:lnTo>
                  <a:pt x="262890" y="217170"/>
                </a:lnTo>
                <a:lnTo>
                  <a:pt x="217170" y="274320"/>
                </a:lnTo>
                <a:lnTo>
                  <a:pt x="160020" y="308610"/>
                </a:lnTo>
                <a:lnTo>
                  <a:pt x="114300" y="342900"/>
                </a:lnTo>
                <a:lnTo>
                  <a:pt x="91440" y="354330"/>
                </a:lnTo>
                <a:lnTo>
                  <a:pt x="68580" y="3657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SMARTINK"/>
          <p:cNvSpPr/>
          <p:nvPr/>
        </p:nvSpPr>
        <p:spPr>
          <a:xfrm>
            <a:off x="1440180" y="4640580"/>
            <a:ext cx="137161" cy="205741"/>
          </a:xfrm>
          <a:custGeom>
            <a:avLst/>
            <a:gdLst/>
            <a:ahLst/>
            <a:cxnLst/>
            <a:rect l="0" t="0" r="0" b="0"/>
            <a:pathLst>
              <a:path w="137161" h="205741">
                <a:moveTo>
                  <a:pt x="0" y="102870"/>
                </a:moveTo>
                <a:lnTo>
                  <a:pt x="22860" y="91440"/>
                </a:lnTo>
                <a:lnTo>
                  <a:pt x="80010" y="80010"/>
                </a:lnTo>
                <a:lnTo>
                  <a:pt x="125730" y="45720"/>
                </a:lnTo>
                <a:lnTo>
                  <a:pt x="137160" y="11430"/>
                </a:lnTo>
                <a:lnTo>
                  <a:pt x="125730" y="0"/>
                </a:lnTo>
                <a:lnTo>
                  <a:pt x="102870" y="0"/>
                </a:lnTo>
                <a:lnTo>
                  <a:pt x="91440" y="11430"/>
                </a:lnTo>
                <a:lnTo>
                  <a:pt x="45720" y="45720"/>
                </a:lnTo>
                <a:lnTo>
                  <a:pt x="22860" y="80010"/>
                </a:lnTo>
                <a:lnTo>
                  <a:pt x="22860" y="125730"/>
                </a:lnTo>
                <a:lnTo>
                  <a:pt x="22860" y="160020"/>
                </a:lnTo>
                <a:lnTo>
                  <a:pt x="22860" y="182880"/>
                </a:lnTo>
                <a:lnTo>
                  <a:pt x="34290" y="194310"/>
                </a:lnTo>
                <a:lnTo>
                  <a:pt x="45720" y="205740"/>
                </a:lnTo>
                <a:lnTo>
                  <a:pt x="80010" y="205740"/>
                </a:lnTo>
                <a:lnTo>
                  <a:pt x="12573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SMARTINK"/>
          <p:cNvSpPr/>
          <p:nvPr/>
        </p:nvSpPr>
        <p:spPr>
          <a:xfrm>
            <a:off x="1440180" y="4640580"/>
            <a:ext cx="137161" cy="205741"/>
          </a:xfrm>
          <a:custGeom>
            <a:avLst/>
            <a:gdLst/>
            <a:ahLst/>
            <a:cxnLst/>
            <a:rect l="0" t="0" r="0" b="0"/>
            <a:pathLst>
              <a:path w="137161" h="205741">
                <a:moveTo>
                  <a:pt x="0" y="102870"/>
                </a:moveTo>
                <a:lnTo>
                  <a:pt x="22860" y="91440"/>
                </a:lnTo>
                <a:lnTo>
                  <a:pt x="80010" y="80010"/>
                </a:lnTo>
                <a:lnTo>
                  <a:pt x="125730" y="45720"/>
                </a:lnTo>
                <a:lnTo>
                  <a:pt x="137160" y="11430"/>
                </a:lnTo>
                <a:lnTo>
                  <a:pt x="125730" y="0"/>
                </a:lnTo>
                <a:lnTo>
                  <a:pt x="102870" y="0"/>
                </a:lnTo>
                <a:lnTo>
                  <a:pt x="91440" y="11430"/>
                </a:lnTo>
                <a:lnTo>
                  <a:pt x="45720" y="45720"/>
                </a:lnTo>
                <a:lnTo>
                  <a:pt x="22860" y="80010"/>
                </a:lnTo>
                <a:lnTo>
                  <a:pt x="22860" y="125730"/>
                </a:lnTo>
                <a:lnTo>
                  <a:pt x="22860" y="160020"/>
                </a:lnTo>
                <a:lnTo>
                  <a:pt x="22860" y="182880"/>
                </a:lnTo>
                <a:lnTo>
                  <a:pt x="34290" y="194310"/>
                </a:lnTo>
                <a:lnTo>
                  <a:pt x="45720" y="205740"/>
                </a:lnTo>
                <a:lnTo>
                  <a:pt x="80010" y="205740"/>
                </a:lnTo>
                <a:lnTo>
                  <a:pt x="12573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SMARTINK"/>
          <p:cNvSpPr/>
          <p:nvPr/>
        </p:nvSpPr>
        <p:spPr>
          <a:xfrm>
            <a:off x="1645920" y="4640580"/>
            <a:ext cx="194311" cy="251461"/>
          </a:xfrm>
          <a:custGeom>
            <a:avLst/>
            <a:gdLst/>
            <a:ahLst/>
            <a:cxnLst/>
            <a:rect l="0" t="0" r="0" b="0"/>
            <a:pathLst>
              <a:path w="194311" h="251461">
                <a:moveTo>
                  <a:pt x="11430" y="34290"/>
                </a:moveTo>
                <a:lnTo>
                  <a:pt x="0" y="45720"/>
                </a:lnTo>
                <a:lnTo>
                  <a:pt x="0" y="91440"/>
                </a:lnTo>
                <a:lnTo>
                  <a:pt x="0" y="148590"/>
                </a:lnTo>
                <a:lnTo>
                  <a:pt x="0" y="194310"/>
                </a:lnTo>
                <a:lnTo>
                  <a:pt x="0" y="160020"/>
                </a:lnTo>
                <a:lnTo>
                  <a:pt x="0" y="102870"/>
                </a:lnTo>
                <a:lnTo>
                  <a:pt x="0" y="57150"/>
                </a:lnTo>
                <a:lnTo>
                  <a:pt x="11430" y="34290"/>
                </a:lnTo>
                <a:lnTo>
                  <a:pt x="22860" y="22860"/>
                </a:lnTo>
                <a:lnTo>
                  <a:pt x="34290" y="34290"/>
                </a:lnTo>
                <a:lnTo>
                  <a:pt x="45720" y="45720"/>
                </a:lnTo>
                <a:lnTo>
                  <a:pt x="57150" y="68580"/>
                </a:lnTo>
                <a:lnTo>
                  <a:pt x="57150" y="125730"/>
                </a:lnTo>
                <a:lnTo>
                  <a:pt x="68580" y="171450"/>
                </a:lnTo>
                <a:lnTo>
                  <a:pt x="68580" y="114300"/>
                </a:lnTo>
                <a:lnTo>
                  <a:pt x="80010" y="80010"/>
                </a:lnTo>
                <a:lnTo>
                  <a:pt x="102870" y="34290"/>
                </a:lnTo>
                <a:lnTo>
                  <a:pt x="102870" y="11430"/>
                </a:lnTo>
                <a:lnTo>
                  <a:pt x="114300" y="0"/>
                </a:lnTo>
                <a:lnTo>
                  <a:pt x="137160" y="0"/>
                </a:lnTo>
                <a:lnTo>
                  <a:pt x="148590" y="11430"/>
                </a:lnTo>
                <a:lnTo>
                  <a:pt x="160020" y="22860"/>
                </a:lnTo>
                <a:lnTo>
                  <a:pt x="171450" y="80010"/>
                </a:lnTo>
                <a:lnTo>
                  <a:pt x="171450" y="137160"/>
                </a:lnTo>
                <a:lnTo>
                  <a:pt x="171450" y="182880"/>
                </a:lnTo>
                <a:lnTo>
                  <a:pt x="182880" y="228600"/>
                </a:lnTo>
                <a:lnTo>
                  <a:pt x="19431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SMARTINK"/>
          <p:cNvSpPr/>
          <p:nvPr/>
        </p:nvSpPr>
        <p:spPr>
          <a:xfrm>
            <a:off x="1645920" y="4640580"/>
            <a:ext cx="194311" cy="251461"/>
          </a:xfrm>
          <a:custGeom>
            <a:avLst/>
            <a:gdLst/>
            <a:ahLst/>
            <a:cxnLst/>
            <a:rect l="0" t="0" r="0" b="0"/>
            <a:pathLst>
              <a:path w="194311" h="251461">
                <a:moveTo>
                  <a:pt x="11430" y="34290"/>
                </a:moveTo>
                <a:lnTo>
                  <a:pt x="0" y="45720"/>
                </a:lnTo>
                <a:lnTo>
                  <a:pt x="0" y="91440"/>
                </a:lnTo>
                <a:lnTo>
                  <a:pt x="0" y="148590"/>
                </a:lnTo>
                <a:lnTo>
                  <a:pt x="0" y="194310"/>
                </a:lnTo>
                <a:lnTo>
                  <a:pt x="0" y="160020"/>
                </a:lnTo>
                <a:lnTo>
                  <a:pt x="0" y="102870"/>
                </a:lnTo>
                <a:lnTo>
                  <a:pt x="0" y="57150"/>
                </a:lnTo>
                <a:lnTo>
                  <a:pt x="11430" y="34290"/>
                </a:lnTo>
                <a:lnTo>
                  <a:pt x="22860" y="22860"/>
                </a:lnTo>
                <a:lnTo>
                  <a:pt x="34290" y="34290"/>
                </a:lnTo>
                <a:lnTo>
                  <a:pt x="45720" y="45720"/>
                </a:lnTo>
                <a:lnTo>
                  <a:pt x="57150" y="68580"/>
                </a:lnTo>
                <a:lnTo>
                  <a:pt x="57150" y="125730"/>
                </a:lnTo>
                <a:lnTo>
                  <a:pt x="68580" y="171450"/>
                </a:lnTo>
                <a:lnTo>
                  <a:pt x="68580" y="114300"/>
                </a:lnTo>
                <a:lnTo>
                  <a:pt x="80010" y="80010"/>
                </a:lnTo>
                <a:lnTo>
                  <a:pt x="102870" y="34290"/>
                </a:lnTo>
                <a:lnTo>
                  <a:pt x="102870" y="11430"/>
                </a:lnTo>
                <a:lnTo>
                  <a:pt x="114300" y="0"/>
                </a:lnTo>
                <a:lnTo>
                  <a:pt x="137160" y="0"/>
                </a:lnTo>
                <a:lnTo>
                  <a:pt x="148590" y="11430"/>
                </a:lnTo>
                <a:lnTo>
                  <a:pt x="160020" y="22860"/>
                </a:lnTo>
                <a:lnTo>
                  <a:pt x="171450" y="80010"/>
                </a:lnTo>
                <a:lnTo>
                  <a:pt x="171450" y="137160"/>
                </a:lnTo>
                <a:lnTo>
                  <a:pt x="171450" y="182880"/>
                </a:lnTo>
                <a:lnTo>
                  <a:pt x="182880" y="228600"/>
                </a:lnTo>
                <a:lnTo>
                  <a:pt x="19431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SMARTINK"/>
          <p:cNvSpPr/>
          <p:nvPr/>
        </p:nvSpPr>
        <p:spPr>
          <a:xfrm>
            <a:off x="1885950" y="4617720"/>
            <a:ext cx="114301" cy="217171"/>
          </a:xfrm>
          <a:custGeom>
            <a:avLst/>
            <a:gdLst/>
            <a:ahLst/>
            <a:cxnLst/>
            <a:rect l="0" t="0" r="0" b="0"/>
            <a:pathLst>
              <a:path w="114301" h="217171">
                <a:moveTo>
                  <a:pt x="80010" y="11430"/>
                </a:moveTo>
                <a:lnTo>
                  <a:pt x="45720" y="22860"/>
                </a:lnTo>
                <a:lnTo>
                  <a:pt x="34290" y="34290"/>
                </a:lnTo>
                <a:lnTo>
                  <a:pt x="11430" y="91440"/>
                </a:lnTo>
                <a:lnTo>
                  <a:pt x="0" y="137160"/>
                </a:lnTo>
                <a:lnTo>
                  <a:pt x="0" y="182880"/>
                </a:lnTo>
                <a:lnTo>
                  <a:pt x="11430" y="205740"/>
                </a:lnTo>
                <a:lnTo>
                  <a:pt x="22860" y="217170"/>
                </a:lnTo>
                <a:lnTo>
                  <a:pt x="34290" y="205740"/>
                </a:lnTo>
                <a:lnTo>
                  <a:pt x="91440" y="171450"/>
                </a:lnTo>
                <a:lnTo>
                  <a:pt x="102870" y="160020"/>
                </a:lnTo>
                <a:lnTo>
                  <a:pt x="114300" y="125730"/>
                </a:lnTo>
                <a:lnTo>
                  <a:pt x="114300" y="80010"/>
                </a:lnTo>
                <a:lnTo>
                  <a:pt x="114300" y="45720"/>
                </a:lnTo>
                <a:lnTo>
                  <a:pt x="102870" y="22860"/>
                </a:lnTo>
                <a:lnTo>
                  <a:pt x="80010" y="0"/>
                </a:lnTo>
                <a:lnTo>
                  <a:pt x="4572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SMARTINK"/>
          <p:cNvSpPr/>
          <p:nvPr/>
        </p:nvSpPr>
        <p:spPr>
          <a:xfrm>
            <a:off x="1885950" y="4617720"/>
            <a:ext cx="114301" cy="217171"/>
          </a:xfrm>
          <a:custGeom>
            <a:avLst/>
            <a:gdLst/>
            <a:ahLst/>
            <a:cxnLst/>
            <a:rect l="0" t="0" r="0" b="0"/>
            <a:pathLst>
              <a:path w="114301" h="217171">
                <a:moveTo>
                  <a:pt x="80010" y="11430"/>
                </a:moveTo>
                <a:lnTo>
                  <a:pt x="45720" y="22860"/>
                </a:lnTo>
                <a:lnTo>
                  <a:pt x="34290" y="34290"/>
                </a:lnTo>
                <a:lnTo>
                  <a:pt x="11430" y="91440"/>
                </a:lnTo>
                <a:lnTo>
                  <a:pt x="0" y="137160"/>
                </a:lnTo>
                <a:lnTo>
                  <a:pt x="0" y="182880"/>
                </a:lnTo>
                <a:lnTo>
                  <a:pt x="11430" y="205740"/>
                </a:lnTo>
                <a:lnTo>
                  <a:pt x="22860" y="217170"/>
                </a:lnTo>
                <a:lnTo>
                  <a:pt x="34290" y="205740"/>
                </a:lnTo>
                <a:lnTo>
                  <a:pt x="91440" y="171450"/>
                </a:lnTo>
                <a:lnTo>
                  <a:pt x="102870" y="160020"/>
                </a:lnTo>
                <a:lnTo>
                  <a:pt x="114300" y="125730"/>
                </a:lnTo>
                <a:lnTo>
                  <a:pt x="114300" y="80010"/>
                </a:lnTo>
                <a:lnTo>
                  <a:pt x="114300" y="45720"/>
                </a:lnTo>
                <a:lnTo>
                  <a:pt x="102870" y="22860"/>
                </a:lnTo>
                <a:lnTo>
                  <a:pt x="80010" y="0"/>
                </a:lnTo>
                <a:lnTo>
                  <a:pt x="4572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SMARTINK"/>
          <p:cNvSpPr/>
          <p:nvPr/>
        </p:nvSpPr>
        <p:spPr>
          <a:xfrm>
            <a:off x="2034540" y="4629150"/>
            <a:ext cx="125731" cy="194311"/>
          </a:xfrm>
          <a:custGeom>
            <a:avLst/>
            <a:gdLst/>
            <a:ahLst/>
            <a:cxnLst/>
            <a:rect l="0" t="0" r="0" b="0"/>
            <a:pathLst>
              <a:path w="125731" h="194311">
                <a:moveTo>
                  <a:pt x="125730" y="22860"/>
                </a:moveTo>
                <a:lnTo>
                  <a:pt x="102870" y="0"/>
                </a:lnTo>
                <a:lnTo>
                  <a:pt x="80010" y="0"/>
                </a:lnTo>
                <a:lnTo>
                  <a:pt x="68580" y="11430"/>
                </a:lnTo>
                <a:lnTo>
                  <a:pt x="45720" y="22860"/>
                </a:lnTo>
                <a:lnTo>
                  <a:pt x="34290" y="45720"/>
                </a:lnTo>
                <a:lnTo>
                  <a:pt x="11430" y="102870"/>
                </a:lnTo>
                <a:lnTo>
                  <a:pt x="0" y="125730"/>
                </a:lnTo>
                <a:lnTo>
                  <a:pt x="11430" y="182880"/>
                </a:lnTo>
                <a:lnTo>
                  <a:pt x="34290" y="194310"/>
                </a:lnTo>
                <a:lnTo>
                  <a:pt x="10287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SMARTINK"/>
          <p:cNvSpPr/>
          <p:nvPr/>
        </p:nvSpPr>
        <p:spPr>
          <a:xfrm>
            <a:off x="2034540" y="4629150"/>
            <a:ext cx="125731" cy="194311"/>
          </a:xfrm>
          <a:custGeom>
            <a:avLst/>
            <a:gdLst/>
            <a:ahLst/>
            <a:cxnLst/>
            <a:rect l="0" t="0" r="0" b="0"/>
            <a:pathLst>
              <a:path w="125731" h="194311">
                <a:moveTo>
                  <a:pt x="125730" y="22860"/>
                </a:moveTo>
                <a:lnTo>
                  <a:pt x="102870" y="0"/>
                </a:lnTo>
                <a:lnTo>
                  <a:pt x="80010" y="0"/>
                </a:lnTo>
                <a:lnTo>
                  <a:pt x="68580" y="11430"/>
                </a:lnTo>
                <a:lnTo>
                  <a:pt x="45720" y="22860"/>
                </a:lnTo>
                <a:lnTo>
                  <a:pt x="34290" y="45720"/>
                </a:lnTo>
                <a:lnTo>
                  <a:pt x="11430" y="102870"/>
                </a:lnTo>
                <a:lnTo>
                  <a:pt x="0" y="125730"/>
                </a:lnTo>
                <a:lnTo>
                  <a:pt x="11430" y="182880"/>
                </a:lnTo>
                <a:lnTo>
                  <a:pt x="34290" y="194310"/>
                </a:lnTo>
                <a:lnTo>
                  <a:pt x="10287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SMARTINK"/>
          <p:cNvSpPr/>
          <p:nvPr/>
        </p:nvSpPr>
        <p:spPr>
          <a:xfrm>
            <a:off x="2194560" y="4652010"/>
            <a:ext cx="45721" cy="148591"/>
          </a:xfrm>
          <a:custGeom>
            <a:avLst/>
            <a:gdLst/>
            <a:ahLst/>
            <a:cxnLst/>
            <a:rect l="0" t="0" r="0" b="0"/>
            <a:pathLst>
              <a:path w="45721" h="148591">
                <a:moveTo>
                  <a:pt x="22860" y="22860"/>
                </a:moveTo>
                <a:lnTo>
                  <a:pt x="11430" y="34290"/>
                </a:lnTo>
                <a:lnTo>
                  <a:pt x="11430" y="57150"/>
                </a:lnTo>
                <a:lnTo>
                  <a:pt x="11430" y="102870"/>
                </a:lnTo>
                <a:lnTo>
                  <a:pt x="22860" y="137160"/>
                </a:lnTo>
                <a:lnTo>
                  <a:pt x="11430" y="148590"/>
                </a:lnTo>
                <a:lnTo>
                  <a:pt x="0" y="91440"/>
                </a:lnTo>
                <a:lnTo>
                  <a:pt x="11430" y="34290"/>
                </a:lnTo>
                <a:lnTo>
                  <a:pt x="457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SMARTINK"/>
          <p:cNvSpPr/>
          <p:nvPr/>
        </p:nvSpPr>
        <p:spPr>
          <a:xfrm>
            <a:off x="2194560" y="4652010"/>
            <a:ext cx="45721" cy="148591"/>
          </a:xfrm>
          <a:custGeom>
            <a:avLst/>
            <a:gdLst/>
            <a:ahLst/>
            <a:cxnLst/>
            <a:rect l="0" t="0" r="0" b="0"/>
            <a:pathLst>
              <a:path w="45721" h="148591">
                <a:moveTo>
                  <a:pt x="22860" y="22860"/>
                </a:moveTo>
                <a:lnTo>
                  <a:pt x="11430" y="34290"/>
                </a:lnTo>
                <a:lnTo>
                  <a:pt x="11430" y="57150"/>
                </a:lnTo>
                <a:lnTo>
                  <a:pt x="11430" y="102870"/>
                </a:lnTo>
                <a:lnTo>
                  <a:pt x="22860" y="137160"/>
                </a:lnTo>
                <a:lnTo>
                  <a:pt x="11430" y="148590"/>
                </a:lnTo>
                <a:lnTo>
                  <a:pt x="0" y="91440"/>
                </a:lnTo>
                <a:lnTo>
                  <a:pt x="11430" y="34290"/>
                </a:lnTo>
                <a:lnTo>
                  <a:pt x="457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SMARTINK"/>
          <p:cNvSpPr/>
          <p:nvPr/>
        </p:nvSpPr>
        <p:spPr>
          <a:xfrm>
            <a:off x="2297430" y="4629150"/>
            <a:ext cx="160021" cy="228601"/>
          </a:xfrm>
          <a:custGeom>
            <a:avLst/>
            <a:gdLst/>
            <a:ahLst/>
            <a:cxnLst/>
            <a:rect l="0" t="0" r="0" b="0"/>
            <a:pathLst>
              <a:path w="160021" h="228601">
                <a:moveTo>
                  <a:pt x="148590" y="22860"/>
                </a:moveTo>
                <a:lnTo>
                  <a:pt x="125730" y="0"/>
                </a:lnTo>
                <a:lnTo>
                  <a:pt x="102870" y="0"/>
                </a:lnTo>
                <a:lnTo>
                  <a:pt x="80010" y="11430"/>
                </a:lnTo>
                <a:lnTo>
                  <a:pt x="34290" y="45720"/>
                </a:lnTo>
                <a:lnTo>
                  <a:pt x="0" y="91440"/>
                </a:lnTo>
                <a:lnTo>
                  <a:pt x="0" y="125730"/>
                </a:lnTo>
                <a:lnTo>
                  <a:pt x="11430" y="137160"/>
                </a:lnTo>
                <a:lnTo>
                  <a:pt x="34290" y="125730"/>
                </a:lnTo>
                <a:lnTo>
                  <a:pt x="80010" y="91440"/>
                </a:lnTo>
                <a:lnTo>
                  <a:pt x="114300" y="34290"/>
                </a:lnTo>
                <a:lnTo>
                  <a:pt x="114300" y="91440"/>
                </a:lnTo>
                <a:lnTo>
                  <a:pt x="114300" y="125730"/>
                </a:lnTo>
                <a:lnTo>
                  <a:pt x="125730" y="171450"/>
                </a:lnTo>
                <a:lnTo>
                  <a:pt x="16002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SMARTINK"/>
          <p:cNvSpPr/>
          <p:nvPr/>
        </p:nvSpPr>
        <p:spPr>
          <a:xfrm>
            <a:off x="2297430" y="4629150"/>
            <a:ext cx="160021" cy="228601"/>
          </a:xfrm>
          <a:custGeom>
            <a:avLst/>
            <a:gdLst/>
            <a:ahLst/>
            <a:cxnLst/>
            <a:rect l="0" t="0" r="0" b="0"/>
            <a:pathLst>
              <a:path w="160021" h="228601">
                <a:moveTo>
                  <a:pt x="148590" y="22860"/>
                </a:moveTo>
                <a:lnTo>
                  <a:pt x="125730" y="0"/>
                </a:lnTo>
                <a:lnTo>
                  <a:pt x="102870" y="0"/>
                </a:lnTo>
                <a:lnTo>
                  <a:pt x="80010" y="11430"/>
                </a:lnTo>
                <a:lnTo>
                  <a:pt x="34290" y="45720"/>
                </a:lnTo>
                <a:lnTo>
                  <a:pt x="0" y="91440"/>
                </a:lnTo>
                <a:lnTo>
                  <a:pt x="0" y="125730"/>
                </a:lnTo>
                <a:lnTo>
                  <a:pt x="11430" y="137160"/>
                </a:lnTo>
                <a:lnTo>
                  <a:pt x="34290" y="125730"/>
                </a:lnTo>
                <a:lnTo>
                  <a:pt x="80010" y="91440"/>
                </a:lnTo>
                <a:lnTo>
                  <a:pt x="114300" y="34290"/>
                </a:lnTo>
                <a:lnTo>
                  <a:pt x="114300" y="91440"/>
                </a:lnTo>
                <a:lnTo>
                  <a:pt x="114300" y="125730"/>
                </a:lnTo>
                <a:lnTo>
                  <a:pt x="125730" y="171450"/>
                </a:lnTo>
                <a:lnTo>
                  <a:pt x="16002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SMARTINK"/>
          <p:cNvSpPr/>
          <p:nvPr/>
        </p:nvSpPr>
        <p:spPr>
          <a:xfrm>
            <a:off x="2537460" y="4663440"/>
            <a:ext cx="91441" cy="171451"/>
          </a:xfrm>
          <a:custGeom>
            <a:avLst/>
            <a:gdLst/>
            <a:ahLst/>
            <a:cxnLst/>
            <a:rect l="0" t="0" r="0" b="0"/>
            <a:pathLst>
              <a:path w="91441" h="171451">
                <a:moveTo>
                  <a:pt x="91440" y="0"/>
                </a:moveTo>
                <a:lnTo>
                  <a:pt x="68580" y="0"/>
                </a:lnTo>
                <a:lnTo>
                  <a:pt x="34290" y="11430"/>
                </a:lnTo>
                <a:lnTo>
                  <a:pt x="0" y="57150"/>
                </a:lnTo>
                <a:lnTo>
                  <a:pt x="0" y="91440"/>
                </a:lnTo>
                <a:lnTo>
                  <a:pt x="0" y="125730"/>
                </a:lnTo>
                <a:lnTo>
                  <a:pt x="11430" y="137160"/>
                </a:lnTo>
                <a:lnTo>
                  <a:pt x="34290" y="148590"/>
                </a:lnTo>
                <a:lnTo>
                  <a:pt x="5715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SMARTINK"/>
          <p:cNvSpPr/>
          <p:nvPr/>
        </p:nvSpPr>
        <p:spPr>
          <a:xfrm>
            <a:off x="2537460" y="4663440"/>
            <a:ext cx="91441" cy="171451"/>
          </a:xfrm>
          <a:custGeom>
            <a:avLst/>
            <a:gdLst/>
            <a:ahLst/>
            <a:cxnLst/>
            <a:rect l="0" t="0" r="0" b="0"/>
            <a:pathLst>
              <a:path w="91441" h="171451">
                <a:moveTo>
                  <a:pt x="91440" y="0"/>
                </a:moveTo>
                <a:lnTo>
                  <a:pt x="68580" y="0"/>
                </a:lnTo>
                <a:lnTo>
                  <a:pt x="34290" y="11430"/>
                </a:lnTo>
                <a:lnTo>
                  <a:pt x="0" y="57150"/>
                </a:lnTo>
                <a:lnTo>
                  <a:pt x="0" y="91440"/>
                </a:lnTo>
                <a:lnTo>
                  <a:pt x="0" y="125730"/>
                </a:lnTo>
                <a:lnTo>
                  <a:pt x="11430" y="137160"/>
                </a:lnTo>
                <a:lnTo>
                  <a:pt x="34290" y="148590"/>
                </a:lnTo>
                <a:lnTo>
                  <a:pt x="5715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SMARTINK"/>
          <p:cNvSpPr/>
          <p:nvPr/>
        </p:nvSpPr>
        <p:spPr>
          <a:xfrm>
            <a:off x="1200150" y="4480560"/>
            <a:ext cx="1405891" cy="354331"/>
          </a:xfrm>
          <a:custGeom>
            <a:avLst/>
            <a:gdLst/>
            <a:ahLst/>
            <a:cxnLst/>
            <a:rect l="0" t="0" r="0" b="0"/>
            <a:pathLst>
              <a:path w="1405891" h="354331">
                <a:moveTo>
                  <a:pt x="0" y="11430"/>
                </a:moveTo>
                <a:lnTo>
                  <a:pt x="11430" y="0"/>
                </a:lnTo>
                <a:lnTo>
                  <a:pt x="11430" y="68580"/>
                </a:lnTo>
                <a:lnTo>
                  <a:pt x="22860" y="125730"/>
                </a:lnTo>
                <a:lnTo>
                  <a:pt x="34290" y="171450"/>
                </a:lnTo>
                <a:lnTo>
                  <a:pt x="57150" y="182880"/>
                </a:lnTo>
                <a:lnTo>
                  <a:pt x="80010" y="171450"/>
                </a:lnTo>
                <a:lnTo>
                  <a:pt x="114300" y="148590"/>
                </a:lnTo>
                <a:lnTo>
                  <a:pt x="148590" y="91440"/>
                </a:lnTo>
                <a:lnTo>
                  <a:pt x="171450" y="68580"/>
                </a:lnTo>
                <a:lnTo>
                  <a:pt x="182880" y="57150"/>
                </a:lnTo>
                <a:lnTo>
                  <a:pt x="194310" y="68580"/>
                </a:lnTo>
                <a:lnTo>
                  <a:pt x="205740" y="125730"/>
                </a:lnTo>
                <a:lnTo>
                  <a:pt x="217170" y="171450"/>
                </a:lnTo>
                <a:lnTo>
                  <a:pt x="228600" y="217170"/>
                </a:lnTo>
                <a:lnTo>
                  <a:pt x="240030" y="240030"/>
                </a:lnTo>
                <a:lnTo>
                  <a:pt x="262890" y="251460"/>
                </a:lnTo>
                <a:lnTo>
                  <a:pt x="285750" y="251460"/>
                </a:lnTo>
                <a:lnTo>
                  <a:pt x="308610" y="251460"/>
                </a:lnTo>
                <a:lnTo>
                  <a:pt x="365760" y="217170"/>
                </a:lnTo>
                <a:lnTo>
                  <a:pt x="388620" y="194310"/>
                </a:lnTo>
                <a:lnTo>
                  <a:pt x="422910" y="148590"/>
                </a:lnTo>
                <a:lnTo>
                  <a:pt x="434340" y="137160"/>
                </a:lnTo>
                <a:lnTo>
                  <a:pt x="457200" y="102870"/>
                </a:lnTo>
                <a:lnTo>
                  <a:pt x="491490" y="80010"/>
                </a:lnTo>
                <a:lnTo>
                  <a:pt x="514350" y="91440"/>
                </a:lnTo>
                <a:lnTo>
                  <a:pt x="525780" y="102870"/>
                </a:lnTo>
                <a:lnTo>
                  <a:pt x="537210" y="160020"/>
                </a:lnTo>
                <a:lnTo>
                  <a:pt x="548640" y="217170"/>
                </a:lnTo>
                <a:lnTo>
                  <a:pt x="560070" y="240030"/>
                </a:lnTo>
                <a:lnTo>
                  <a:pt x="571500" y="251460"/>
                </a:lnTo>
                <a:lnTo>
                  <a:pt x="594360" y="262890"/>
                </a:lnTo>
                <a:lnTo>
                  <a:pt x="617220" y="262890"/>
                </a:lnTo>
                <a:lnTo>
                  <a:pt x="662940" y="240030"/>
                </a:lnTo>
                <a:lnTo>
                  <a:pt x="708660" y="194310"/>
                </a:lnTo>
                <a:lnTo>
                  <a:pt x="765810" y="148590"/>
                </a:lnTo>
                <a:lnTo>
                  <a:pt x="788670" y="137160"/>
                </a:lnTo>
                <a:lnTo>
                  <a:pt x="811530" y="137160"/>
                </a:lnTo>
                <a:lnTo>
                  <a:pt x="834390" y="148590"/>
                </a:lnTo>
                <a:lnTo>
                  <a:pt x="845820" y="171450"/>
                </a:lnTo>
                <a:lnTo>
                  <a:pt x="880110" y="217170"/>
                </a:lnTo>
                <a:lnTo>
                  <a:pt x="891540" y="240030"/>
                </a:lnTo>
                <a:lnTo>
                  <a:pt x="914400" y="251460"/>
                </a:lnTo>
                <a:lnTo>
                  <a:pt x="948690" y="251460"/>
                </a:lnTo>
                <a:lnTo>
                  <a:pt x="1005840" y="217170"/>
                </a:lnTo>
                <a:lnTo>
                  <a:pt x="1051560" y="160020"/>
                </a:lnTo>
                <a:lnTo>
                  <a:pt x="1074420" y="137160"/>
                </a:lnTo>
                <a:lnTo>
                  <a:pt x="1120140" y="102870"/>
                </a:lnTo>
                <a:lnTo>
                  <a:pt x="1165860" y="91440"/>
                </a:lnTo>
                <a:lnTo>
                  <a:pt x="1188720" y="91440"/>
                </a:lnTo>
                <a:lnTo>
                  <a:pt x="1211580" y="91440"/>
                </a:lnTo>
                <a:lnTo>
                  <a:pt x="1234440" y="102870"/>
                </a:lnTo>
                <a:lnTo>
                  <a:pt x="1257300" y="125730"/>
                </a:lnTo>
                <a:lnTo>
                  <a:pt x="1280160" y="182880"/>
                </a:lnTo>
                <a:lnTo>
                  <a:pt x="1303020" y="240030"/>
                </a:lnTo>
                <a:lnTo>
                  <a:pt x="1337310" y="297180"/>
                </a:lnTo>
                <a:lnTo>
                  <a:pt x="1371600" y="320040"/>
                </a:lnTo>
                <a:lnTo>
                  <a:pt x="1405890" y="3543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SMARTINK"/>
          <p:cNvSpPr/>
          <p:nvPr/>
        </p:nvSpPr>
        <p:spPr>
          <a:xfrm>
            <a:off x="1200150" y="4480560"/>
            <a:ext cx="1405891" cy="354331"/>
          </a:xfrm>
          <a:custGeom>
            <a:avLst/>
            <a:gdLst/>
            <a:ahLst/>
            <a:cxnLst/>
            <a:rect l="0" t="0" r="0" b="0"/>
            <a:pathLst>
              <a:path w="1405891" h="354331">
                <a:moveTo>
                  <a:pt x="0" y="11430"/>
                </a:moveTo>
                <a:lnTo>
                  <a:pt x="11430" y="0"/>
                </a:lnTo>
                <a:lnTo>
                  <a:pt x="11430" y="68580"/>
                </a:lnTo>
                <a:lnTo>
                  <a:pt x="22860" y="125730"/>
                </a:lnTo>
                <a:lnTo>
                  <a:pt x="34290" y="171450"/>
                </a:lnTo>
                <a:lnTo>
                  <a:pt x="57150" y="182880"/>
                </a:lnTo>
                <a:lnTo>
                  <a:pt x="80010" y="171450"/>
                </a:lnTo>
                <a:lnTo>
                  <a:pt x="114300" y="148590"/>
                </a:lnTo>
                <a:lnTo>
                  <a:pt x="148590" y="91440"/>
                </a:lnTo>
                <a:lnTo>
                  <a:pt x="171450" y="68580"/>
                </a:lnTo>
                <a:lnTo>
                  <a:pt x="182880" y="57150"/>
                </a:lnTo>
                <a:lnTo>
                  <a:pt x="194310" y="68580"/>
                </a:lnTo>
                <a:lnTo>
                  <a:pt x="205740" y="125730"/>
                </a:lnTo>
                <a:lnTo>
                  <a:pt x="217170" y="171450"/>
                </a:lnTo>
                <a:lnTo>
                  <a:pt x="228600" y="217170"/>
                </a:lnTo>
                <a:lnTo>
                  <a:pt x="240030" y="240030"/>
                </a:lnTo>
                <a:lnTo>
                  <a:pt x="262890" y="251460"/>
                </a:lnTo>
                <a:lnTo>
                  <a:pt x="285750" y="251460"/>
                </a:lnTo>
                <a:lnTo>
                  <a:pt x="308610" y="251460"/>
                </a:lnTo>
                <a:lnTo>
                  <a:pt x="365760" y="217170"/>
                </a:lnTo>
                <a:lnTo>
                  <a:pt x="388620" y="194310"/>
                </a:lnTo>
                <a:lnTo>
                  <a:pt x="422910" y="148590"/>
                </a:lnTo>
                <a:lnTo>
                  <a:pt x="434340" y="137160"/>
                </a:lnTo>
                <a:lnTo>
                  <a:pt x="457200" y="102870"/>
                </a:lnTo>
                <a:lnTo>
                  <a:pt x="491490" y="80010"/>
                </a:lnTo>
                <a:lnTo>
                  <a:pt x="514350" y="91440"/>
                </a:lnTo>
                <a:lnTo>
                  <a:pt x="525780" y="102870"/>
                </a:lnTo>
                <a:lnTo>
                  <a:pt x="537210" y="160020"/>
                </a:lnTo>
                <a:lnTo>
                  <a:pt x="548640" y="217170"/>
                </a:lnTo>
                <a:lnTo>
                  <a:pt x="560070" y="240030"/>
                </a:lnTo>
                <a:lnTo>
                  <a:pt x="571500" y="251460"/>
                </a:lnTo>
                <a:lnTo>
                  <a:pt x="594360" y="262890"/>
                </a:lnTo>
                <a:lnTo>
                  <a:pt x="617220" y="262890"/>
                </a:lnTo>
                <a:lnTo>
                  <a:pt x="662940" y="240030"/>
                </a:lnTo>
                <a:lnTo>
                  <a:pt x="708660" y="194310"/>
                </a:lnTo>
                <a:lnTo>
                  <a:pt x="765810" y="148590"/>
                </a:lnTo>
                <a:lnTo>
                  <a:pt x="788670" y="137160"/>
                </a:lnTo>
                <a:lnTo>
                  <a:pt x="811530" y="137160"/>
                </a:lnTo>
                <a:lnTo>
                  <a:pt x="834390" y="148590"/>
                </a:lnTo>
                <a:lnTo>
                  <a:pt x="845820" y="171450"/>
                </a:lnTo>
                <a:lnTo>
                  <a:pt x="880110" y="217170"/>
                </a:lnTo>
                <a:lnTo>
                  <a:pt x="891540" y="240030"/>
                </a:lnTo>
                <a:lnTo>
                  <a:pt x="914400" y="251460"/>
                </a:lnTo>
                <a:lnTo>
                  <a:pt x="948690" y="251460"/>
                </a:lnTo>
                <a:lnTo>
                  <a:pt x="1005840" y="217170"/>
                </a:lnTo>
                <a:lnTo>
                  <a:pt x="1051560" y="160020"/>
                </a:lnTo>
                <a:lnTo>
                  <a:pt x="1074420" y="137160"/>
                </a:lnTo>
                <a:lnTo>
                  <a:pt x="1120140" y="102870"/>
                </a:lnTo>
                <a:lnTo>
                  <a:pt x="1165860" y="91440"/>
                </a:lnTo>
                <a:lnTo>
                  <a:pt x="1188720" y="91440"/>
                </a:lnTo>
                <a:lnTo>
                  <a:pt x="1211580" y="91440"/>
                </a:lnTo>
                <a:lnTo>
                  <a:pt x="1234440" y="102870"/>
                </a:lnTo>
                <a:lnTo>
                  <a:pt x="1257300" y="125730"/>
                </a:lnTo>
                <a:lnTo>
                  <a:pt x="1280160" y="182880"/>
                </a:lnTo>
                <a:lnTo>
                  <a:pt x="1303020" y="240030"/>
                </a:lnTo>
                <a:lnTo>
                  <a:pt x="1337310" y="297180"/>
                </a:lnTo>
                <a:lnTo>
                  <a:pt x="1371600" y="320040"/>
                </a:lnTo>
                <a:lnTo>
                  <a:pt x="1405890" y="3543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SMARTINK"/>
          <p:cNvSpPr/>
          <p:nvPr/>
        </p:nvSpPr>
        <p:spPr>
          <a:xfrm>
            <a:off x="2697480" y="4549140"/>
            <a:ext cx="194311" cy="285751"/>
          </a:xfrm>
          <a:custGeom>
            <a:avLst/>
            <a:gdLst/>
            <a:ahLst/>
            <a:cxnLst/>
            <a:rect l="0" t="0" r="0" b="0"/>
            <a:pathLst>
              <a:path w="194311" h="285751">
                <a:moveTo>
                  <a:pt x="194310" y="11430"/>
                </a:moveTo>
                <a:lnTo>
                  <a:pt x="171450" y="0"/>
                </a:lnTo>
                <a:lnTo>
                  <a:pt x="148590" y="0"/>
                </a:lnTo>
                <a:lnTo>
                  <a:pt x="125730" y="0"/>
                </a:lnTo>
                <a:lnTo>
                  <a:pt x="102870" y="11430"/>
                </a:lnTo>
                <a:lnTo>
                  <a:pt x="68580" y="57150"/>
                </a:lnTo>
                <a:lnTo>
                  <a:pt x="34290" y="114300"/>
                </a:lnTo>
                <a:lnTo>
                  <a:pt x="11430" y="160020"/>
                </a:lnTo>
                <a:lnTo>
                  <a:pt x="0" y="194310"/>
                </a:lnTo>
                <a:lnTo>
                  <a:pt x="0" y="217170"/>
                </a:lnTo>
                <a:lnTo>
                  <a:pt x="11430" y="251460"/>
                </a:lnTo>
                <a:lnTo>
                  <a:pt x="22860" y="262890"/>
                </a:lnTo>
                <a:lnTo>
                  <a:pt x="68580" y="285750"/>
                </a:lnTo>
                <a:lnTo>
                  <a:pt x="137160" y="274320"/>
                </a:lnTo>
                <a:lnTo>
                  <a:pt x="160020" y="2743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SMARTINK"/>
          <p:cNvSpPr/>
          <p:nvPr/>
        </p:nvSpPr>
        <p:spPr>
          <a:xfrm>
            <a:off x="2697480" y="4549140"/>
            <a:ext cx="194311" cy="285751"/>
          </a:xfrm>
          <a:custGeom>
            <a:avLst/>
            <a:gdLst/>
            <a:ahLst/>
            <a:cxnLst/>
            <a:rect l="0" t="0" r="0" b="0"/>
            <a:pathLst>
              <a:path w="194311" h="285751">
                <a:moveTo>
                  <a:pt x="194310" y="11430"/>
                </a:moveTo>
                <a:lnTo>
                  <a:pt x="171450" y="0"/>
                </a:lnTo>
                <a:lnTo>
                  <a:pt x="148590" y="0"/>
                </a:lnTo>
                <a:lnTo>
                  <a:pt x="125730" y="0"/>
                </a:lnTo>
                <a:lnTo>
                  <a:pt x="102870" y="11430"/>
                </a:lnTo>
                <a:lnTo>
                  <a:pt x="68580" y="57150"/>
                </a:lnTo>
                <a:lnTo>
                  <a:pt x="34290" y="114300"/>
                </a:lnTo>
                <a:lnTo>
                  <a:pt x="11430" y="160020"/>
                </a:lnTo>
                <a:lnTo>
                  <a:pt x="0" y="194310"/>
                </a:lnTo>
                <a:lnTo>
                  <a:pt x="0" y="217170"/>
                </a:lnTo>
                <a:lnTo>
                  <a:pt x="11430" y="251460"/>
                </a:lnTo>
                <a:lnTo>
                  <a:pt x="22860" y="262890"/>
                </a:lnTo>
                <a:lnTo>
                  <a:pt x="68580" y="285750"/>
                </a:lnTo>
                <a:lnTo>
                  <a:pt x="137160" y="274320"/>
                </a:lnTo>
                <a:lnTo>
                  <a:pt x="160020" y="2743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SMARTINK"/>
          <p:cNvSpPr/>
          <p:nvPr/>
        </p:nvSpPr>
        <p:spPr>
          <a:xfrm>
            <a:off x="2903220" y="4674870"/>
            <a:ext cx="194311" cy="182881"/>
          </a:xfrm>
          <a:custGeom>
            <a:avLst/>
            <a:gdLst/>
            <a:ahLst/>
            <a:cxnLst/>
            <a:rect l="0" t="0" r="0" b="0"/>
            <a:pathLst>
              <a:path w="194311" h="182881">
                <a:moveTo>
                  <a:pt x="137160" y="68580"/>
                </a:moveTo>
                <a:lnTo>
                  <a:pt x="125730" y="34290"/>
                </a:lnTo>
                <a:lnTo>
                  <a:pt x="114300" y="11430"/>
                </a:lnTo>
                <a:lnTo>
                  <a:pt x="102870" y="0"/>
                </a:lnTo>
                <a:lnTo>
                  <a:pt x="45720" y="11430"/>
                </a:lnTo>
                <a:lnTo>
                  <a:pt x="34290" y="22860"/>
                </a:lnTo>
                <a:lnTo>
                  <a:pt x="22860" y="45720"/>
                </a:lnTo>
                <a:lnTo>
                  <a:pt x="0" y="80010"/>
                </a:lnTo>
                <a:lnTo>
                  <a:pt x="0" y="102870"/>
                </a:lnTo>
                <a:lnTo>
                  <a:pt x="11430" y="114300"/>
                </a:lnTo>
                <a:lnTo>
                  <a:pt x="34290" y="102870"/>
                </a:lnTo>
                <a:lnTo>
                  <a:pt x="68580" y="91440"/>
                </a:lnTo>
                <a:lnTo>
                  <a:pt x="91440" y="80010"/>
                </a:lnTo>
                <a:lnTo>
                  <a:pt x="114300" y="45720"/>
                </a:lnTo>
                <a:lnTo>
                  <a:pt x="125730" y="34290"/>
                </a:lnTo>
                <a:lnTo>
                  <a:pt x="137160" y="45720"/>
                </a:lnTo>
                <a:lnTo>
                  <a:pt x="137160" y="102870"/>
                </a:lnTo>
                <a:lnTo>
                  <a:pt x="148590" y="137160"/>
                </a:lnTo>
                <a:lnTo>
                  <a:pt x="160020" y="160020"/>
                </a:lnTo>
                <a:lnTo>
                  <a:pt x="171450" y="171450"/>
                </a:lnTo>
                <a:lnTo>
                  <a:pt x="19431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SMARTINK"/>
          <p:cNvSpPr/>
          <p:nvPr/>
        </p:nvSpPr>
        <p:spPr>
          <a:xfrm>
            <a:off x="2903220" y="4674870"/>
            <a:ext cx="194311" cy="182881"/>
          </a:xfrm>
          <a:custGeom>
            <a:avLst/>
            <a:gdLst/>
            <a:ahLst/>
            <a:cxnLst/>
            <a:rect l="0" t="0" r="0" b="0"/>
            <a:pathLst>
              <a:path w="194311" h="182881">
                <a:moveTo>
                  <a:pt x="137160" y="68580"/>
                </a:moveTo>
                <a:lnTo>
                  <a:pt x="125730" y="34290"/>
                </a:lnTo>
                <a:lnTo>
                  <a:pt x="114300" y="11430"/>
                </a:lnTo>
                <a:lnTo>
                  <a:pt x="102870" y="0"/>
                </a:lnTo>
                <a:lnTo>
                  <a:pt x="45720" y="11430"/>
                </a:lnTo>
                <a:lnTo>
                  <a:pt x="34290" y="22860"/>
                </a:lnTo>
                <a:lnTo>
                  <a:pt x="22860" y="45720"/>
                </a:lnTo>
                <a:lnTo>
                  <a:pt x="0" y="80010"/>
                </a:lnTo>
                <a:lnTo>
                  <a:pt x="0" y="102870"/>
                </a:lnTo>
                <a:lnTo>
                  <a:pt x="11430" y="114300"/>
                </a:lnTo>
                <a:lnTo>
                  <a:pt x="34290" y="102870"/>
                </a:lnTo>
                <a:lnTo>
                  <a:pt x="68580" y="91440"/>
                </a:lnTo>
                <a:lnTo>
                  <a:pt x="91440" y="80010"/>
                </a:lnTo>
                <a:lnTo>
                  <a:pt x="114300" y="45720"/>
                </a:lnTo>
                <a:lnTo>
                  <a:pt x="125730" y="34290"/>
                </a:lnTo>
                <a:lnTo>
                  <a:pt x="137160" y="45720"/>
                </a:lnTo>
                <a:lnTo>
                  <a:pt x="137160" y="102870"/>
                </a:lnTo>
                <a:lnTo>
                  <a:pt x="148590" y="137160"/>
                </a:lnTo>
                <a:lnTo>
                  <a:pt x="160020" y="160020"/>
                </a:lnTo>
                <a:lnTo>
                  <a:pt x="171450" y="171450"/>
                </a:lnTo>
                <a:lnTo>
                  <a:pt x="19431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SMARTINK"/>
          <p:cNvSpPr/>
          <p:nvPr/>
        </p:nvSpPr>
        <p:spPr>
          <a:xfrm>
            <a:off x="3131820" y="4652010"/>
            <a:ext cx="114301" cy="251461"/>
          </a:xfrm>
          <a:custGeom>
            <a:avLst/>
            <a:gdLst/>
            <a:ahLst/>
            <a:cxnLst/>
            <a:rect l="0" t="0" r="0" b="0"/>
            <a:pathLst>
              <a:path w="114301" h="251461">
                <a:moveTo>
                  <a:pt x="0" y="68580"/>
                </a:moveTo>
                <a:lnTo>
                  <a:pt x="0" y="114300"/>
                </a:lnTo>
                <a:lnTo>
                  <a:pt x="0" y="160020"/>
                </a:lnTo>
                <a:lnTo>
                  <a:pt x="0" y="205740"/>
                </a:lnTo>
                <a:lnTo>
                  <a:pt x="0" y="251460"/>
                </a:lnTo>
                <a:lnTo>
                  <a:pt x="0" y="205740"/>
                </a:lnTo>
                <a:lnTo>
                  <a:pt x="0" y="148590"/>
                </a:lnTo>
                <a:lnTo>
                  <a:pt x="0" y="91440"/>
                </a:lnTo>
                <a:lnTo>
                  <a:pt x="0" y="45720"/>
                </a:lnTo>
                <a:lnTo>
                  <a:pt x="11430" y="22860"/>
                </a:lnTo>
                <a:lnTo>
                  <a:pt x="34290" y="0"/>
                </a:lnTo>
                <a:lnTo>
                  <a:pt x="57150" y="0"/>
                </a:lnTo>
                <a:lnTo>
                  <a:pt x="80010" y="11430"/>
                </a:lnTo>
                <a:lnTo>
                  <a:pt x="102870" y="34290"/>
                </a:lnTo>
                <a:lnTo>
                  <a:pt x="114300" y="57150"/>
                </a:lnTo>
                <a:lnTo>
                  <a:pt x="114300" y="80010"/>
                </a:lnTo>
                <a:lnTo>
                  <a:pt x="102870" y="102870"/>
                </a:lnTo>
                <a:lnTo>
                  <a:pt x="80010" y="114300"/>
                </a:lnTo>
                <a:lnTo>
                  <a:pt x="34290" y="125730"/>
                </a:lnTo>
                <a:lnTo>
                  <a:pt x="11430" y="114300"/>
                </a:lnTo>
                <a:lnTo>
                  <a:pt x="0" y="102870"/>
                </a:lnTo>
                <a:lnTo>
                  <a:pt x="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SMARTINK"/>
          <p:cNvSpPr/>
          <p:nvPr/>
        </p:nvSpPr>
        <p:spPr>
          <a:xfrm>
            <a:off x="3131820" y="4652010"/>
            <a:ext cx="114301" cy="251461"/>
          </a:xfrm>
          <a:custGeom>
            <a:avLst/>
            <a:gdLst/>
            <a:ahLst/>
            <a:cxnLst/>
            <a:rect l="0" t="0" r="0" b="0"/>
            <a:pathLst>
              <a:path w="114301" h="251461">
                <a:moveTo>
                  <a:pt x="0" y="68580"/>
                </a:moveTo>
                <a:lnTo>
                  <a:pt x="0" y="114300"/>
                </a:lnTo>
                <a:lnTo>
                  <a:pt x="0" y="160020"/>
                </a:lnTo>
                <a:lnTo>
                  <a:pt x="0" y="205740"/>
                </a:lnTo>
                <a:lnTo>
                  <a:pt x="0" y="251460"/>
                </a:lnTo>
                <a:lnTo>
                  <a:pt x="0" y="205740"/>
                </a:lnTo>
                <a:lnTo>
                  <a:pt x="0" y="148590"/>
                </a:lnTo>
                <a:lnTo>
                  <a:pt x="0" y="91440"/>
                </a:lnTo>
                <a:lnTo>
                  <a:pt x="0" y="45720"/>
                </a:lnTo>
                <a:lnTo>
                  <a:pt x="11430" y="22860"/>
                </a:lnTo>
                <a:lnTo>
                  <a:pt x="34290" y="0"/>
                </a:lnTo>
                <a:lnTo>
                  <a:pt x="57150" y="0"/>
                </a:lnTo>
                <a:lnTo>
                  <a:pt x="80010" y="11430"/>
                </a:lnTo>
                <a:lnTo>
                  <a:pt x="102870" y="34290"/>
                </a:lnTo>
                <a:lnTo>
                  <a:pt x="114300" y="57150"/>
                </a:lnTo>
                <a:lnTo>
                  <a:pt x="114300" y="80010"/>
                </a:lnTo>
                <a:lnTo>
                  <a:pt x="102870" y="102870"/>
                </a:lnTo>
                <a:lnTo>
                  <a:pt x="80010" y="114300"/>
                </a:lnTo>
                <a:lnTo>
                  <a:pt x="34290" y="125730"/>
                </a:lnTo>
                <a:lnTo>
                  <a:pt x="11430" y="114300"/>
                </a:lnTo>
                <a:lnTo>
                  <a:pt x="0" y="102870"/>
                </a:lnTo>
                <a:lnTo>
                  <a:pt x="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SMARTINK"/>
          <p:cNvSpPr/>
          <p:nvPr/>
        </p:nvSpPr>
        <p:spPr>
          <a:xfrm>
            <a:off x="3291840" y="4674870"/>
            <a:ext cx="11431" cy="125731"/>
          </a:xfrm>
          <a:custGeom>
            <a:avLst/>
            <a:gdLst/>
            <a:ahLst/>
            <a:cxnLst/>
            <a:rect l="0" t="0" r="0" b="0"/>
            <a:pathLst>
              <a:path w="11431" h="125731">
                <a:moveTo>
                  <a:pt x="0" y="0"/>
                </a:moveTo>
                <a:lnTo>
                  <a:pt x="0" y="45720"/>
                </a:lnTo>
                <a:lnTo>
                  <a:pt x="0" y="91440"/>
                </a:lnTo>
                <a:lnTo>
                  <a:pt x="11430" y="1257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SMARTINK"/>
          <p:cNvSpPr/>
          <p:nvPr/>
        </p:nvSpPr>
        <p:spPr>
          <a:xfrm>
            <a:off x="3291840" y="4674870"/>
            <a:ext cx="11431" cy="125731"/>
          </a:xfrm>
          <a:custGeom>
            <a:avLst/>
            <a:gdLst/>
            <a:ahLst/>
            <a:cxnLst/>
            <a:rect l="0" t="0" r="0" b="0"/>
            <a:pathLst>
              <a:path w="11431" h="125731">
                <a:moveTo>
                  <a:pt x="0" y="0"/>
                </a:moveTo>
                <a:lnTo>
                  <a:pt x="0" y="45720"/>
                </a:lnTo>
                <a:lnTo>
                  <a:pt x="0" y="91440"/>
                </a:lnTo>
                <a:lnTo>
                  <a:pt x="11430" y="1257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SMARTINK"/>
          <p:cNvSpPr/>
          <p:nvPr/>
        </p:nvSpPr>
        <p:spPr>
          <a:xfrm>
            <a:off x="3291840" y="4549140"/>
            <a:ext cx="11431" cy="11431"/>
          </a:xfrm>
          <a:custGeom>
            <a:avLst/>
            <a:gdLst/>
            <a:ahLst/>
            <a:cxnLst/>
            <a:rect l="0" t="0" r="0" b="0"/>
            <a:pathLst>
              <a:path w="11431" h="11431">
                <a:moveTo>
                  <a:pt x="11430" y="1143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SMARTINK"/>
          <p:cNvSpPr/>
          <p:nvPr/>
        </p:nvSpPr>
        <p:spPr>
          <a:xfrm>
            <a:off x="3291840" y="4549140"/>
            <a:ext cx="11431" cy="11431"/>
          </a:xfrm>
          <a:custGeom>
            <a:avLst/>
            <a:gdLst/>
            <a:ahLst/>
            <a:cxnLst/>
            <a:rect l="0" t="0" r="0" b="0"/>
            <a:pathLst>
              <a:path w="11431" h="11431">
                <a:moveTo>
                  <a:pt x="11430" y="1143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SMARTINK"/>
          <p:cNvSpPr/>
          <p:nvPr/>
        </p:nvSpPr>
        <p:spPr>
          <a:xfrm>
            <a:off x="3394710" y="4560570"/>
            <a:ext cx="34291" cy="251461"/>
          </a:xfrm>
          <a:custGeom>
            <a:avLst/>
            <a:gdLst/>
            <a:ahLst/>
            <a:cxnLst/>
            <a:rect l="0" t="0" r="0" b="0"/>
            <a:pathLst>
              <a:path w="34291" h="251461">
                <a:moveTo>
                  <a:pt x="0" y="0"/>
                </a:moveTo>
                <a:lnTo>
                  <a:pt x="0" y="45720"/>
                </a:lnTo>
                <a:lnTo>
                  <a:pt x="0" y="80010"/>
                </a:lnTo>
                <a:lnTo>
                  <a:pt x="0" y="137160"/>
                </a:lnTo>
                <a:lnTo>
                  <a:pt x="11430" y="182880"/>
                </a:lnTo>
                <a:lnTo>
                  <a:pt x="22860" y="228600"/>
                </a:lnTo>
                <a:lnTo>
                  <a:pt x="3429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SMARTINK"/>
          <p:cNvSpPr/>
          <p:nvPr/>
        </p:nvSpPr>
        <p:spPr>
          <a:xfrm>
            <a:off x="3394710" y="4560570"/>
            <a:ext cx="34291" cy="251461"/>
          </a:xfrm>
          <a:custGeom>
            <a:avLst/>
            <a:gdLst/>
            <a:ahLst/>
            <a:cxnLst/>
            <a:rect l="0" t="0" r="0" b="0"/>
            <a:pathLst>
              <a:path w="34291" h="251461">
                <a:moveTo>
                  <a:pt x="0" y="0"/>
                </a:moveTo>
                <a:lnTo>
                  <a:pt x="0" y="45720"/>
                </a:lnTo>
                <a:lnTo>
                  <a:pt x="0" y="80010"/>
                </a:lnTo>
                <a:lnTo>
                  <a:pt x="0" y="137160"/>
                </a:lnTo>
                <a:lnTo>
                  <a:pt x="11430" y="182880"/>
                </a:lnTo>
                <a:lnTo>
                  <a:pt x="22860" y="228600"/>
                </a:lnTo>
                <a:lnTo>
                  <a:pt x="3429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SMARTINK"/>
          <p:cNvSpPr/>
          <p:nvPr/>
        </p:nvSpPr>
        <p:spPr>
          <a:xfrm>
            <a:off x="3348990" y="4674870"/>
            <a:ext cx="68581" cy="11431"/>
          </a:xfrm>
          <a:custGeom>
            <a:avLst/>
            <a:gdLst/>
            <a:ahLst/>
            <a:cxnLst/>
            <a:rect l="0" t="0" r="0" b="0"/>
            <a:pathLst>
              <a:path w="68581" h="11431">
                <a:moveTo>
                  <a:pt x="0" y="11430"/>
                </a:moveTo>
                <a:lnTo>
                  <a:pt x="34290" y="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SMARTINK"/>
          <p:cNvSpPr/>
          <p:nvPr/>
        </p:nvSpPr>
        <p:spPr>
          <a:xfrm>
            <a:off x="3348990" y="4674870"/>
            <a:ext cx="68581" cy="11431"/>
          </a:xfrm>
          <a:custGeom>
            <a:avLst/>
            <a:gdLst/>
            <a:ahLst/>
            <a:cxnLst/>
            <a:rect l="0" t="0" r="0" b="0"/>
            <a:pathLst>
              <a:path w="68581" h="11431">
                <a:moveTo>
                  <a:pt x="0" y="11430"/>
                </a:moveTo>
                <a:lnTo>
                  <a:pt x="34290" y="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SMARTINK"/>
          <p:cNvSpPr/>
          <p:nvPr/>
        </p:nvSpPr>
        <p:spPr>
          <a:xfrm>
            <a:off x="3440430" y="4629150"/>
            <a:ext cx="182881" cy="205741"/>
          </a:xfrm>
          <a:custGeom>
            <a:avLst/>
            <a:gdLst/>
            <a:ahLst/>
            <a:cxnLst/>
            <a:rect l="0" t="0" r="0" b="0"/>
            <a:pathLst>
              <a:path w="182881" h="205741">
                <a:moveTo>
                  <a:pt x="160020" y="22860"/>
                </a:moveTo>
                <a:lnTo>
                  <a:pt x="148590" y="0"/>
                </a:lnTo>
                <a:lnTo>
                  <a:pt x="125730" y="0"/>
                </a:lnTo>
                <a:lnTo>
                  <a:pt x="91440" y="0"/>
                </a:lnTo>
                <a:lnTo>
                  <a:pt x="45720" y="34290"/>
                </a:lnTo>
                <a:lnTo>
                  <a:pt x="34290" y="45720"/>
                </a:lnTo>
                <a:lnTo>
                  <a:pt x="0" y="80010"/>
                </a:lnTo>
                <a:lnTo>
                  <a:pt x="11430" y="102870"/>
                </a:lnTo>
                <a:lnTo>
                  <a:pt x="34290" y="114300"/>
                </a:lnTo>
                <a:lnTo>
                  <a:pt x="68580" y="102870"/>
                </a:lnTo>
                <a:lnTo>
                  <a:pt x="102870" y="80010"/>
                </a:lnTo>
                <a:lnTo>
                  <a:pt x="114300" y="68580"/>
                </a:lnTo>
                <a:lnTo>
                  <a:pt x="137160" y="45720"/>
                </a:lnTo>
                <a:lnTo>
                  <a:pt x="148590" y="91440"/>
                </a:lnTo>
                <a:lnTo>
                  <a:pt x="148590" y="137160"/>
                </a:lnTo>
                <a:lnTo>
                  <a:pt x="160020" y="171450"/>
                </a:lnTo>
                <a:lnTo>
                  <a:pt x="171450" y="194310"/>
                </a:lnTo>
                <a:lnTo>
                  <a:pt x="18288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SMARTINK"/>
          <p:cNvSpPr/>
          <p:nvPr/>
        </p:nvSpPr>
        <p:spPr>
          <a:xfrm>
            <a:off x="3440430" y="4629150"/>
            <a:ext cx="182881" cy="205741"/>
          </a:xfrm>
          <a:custGeom>
            <a:avLst/>
            <a:gdLst/>
            <a:ahLst/>
            <a:cxnLst/>
            <a:rect l="0" t="0" r="0" b="0"/>
            <a:pathLst>
              <a:path w="182881" h="205741">
                <a:moveTo>
                  <a:pt x="160020" y="22860"/>
                </a:moveTo>
                <a:lnTo>
                  <a:pt x="148590" y="0"/>
                </a:lnTo>
                <a:lnTo>
                  <a:pt x="125730" y="0"/>
                </a:lnTo>
                <a:lnTo>
                  <a:pt x="91440" y="0"/>
                </a:lnTo>
                <a:lnTo>
                  <a:pt x="45720" y="34290"/>
                </a:lnTo>
                <a:lnTo>
                  <a:pt x="34290" y="45720"/>
                </a:lnTo>
                <a:lnTo>
                  <a:pt x="0" y="80010"/>
                </a:lnTo>
                <a:lnTo>
                  <a:pt x="11430" y="102870"/>
                </a:lnTo>
                <a:lnTo>
                  <a:pt x="34290" y="114300"/>
                </a:lnTo>
                <a:lnTo>
                  <a:pt x="68580" y="102870"/>
                </a:lnTo>
                <a:lnTo>
                  <a:pt x="102870" y="80010"/>
                </a:lnTo>
                <a:lnTo>
                  <a:pt x="114300" y="68580"/>
                </a:lnTo>
                <a:lnTo>
                  <a:pt x="137160" y="45720"/>
                </a:lnTo>
                <a:lnTo>
                  <a:pt x="148590" y="91440"/>
                </a:lnTo>
                <a:lnTo>
                  <a:pt x="148590" y="137160"/>
                </a:lnTo>
                <a:lnTo>
                  <a:pt x="160020" y="171450"/>
                </a:lnTo>
                <a:lnTo>
                  <a:pt x="171450" y="194310"/>
                </a:lnTo>
                <a:lnTo>
                  <a:pt x="18288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SMARTINK"/>
          <p:cNvSpPr/>
          <p:nvPr/>
        </p:nvSpPr>
        <p:spPr>
          <a:xfrm>
            <a:off x="3657600" y="4526280"/>
            <a:ext cx="68581" cy="274321"/>
          </a:xfrm>
          <a:custGeom>
            <a:avLst/>
            <a:gdLst/>
            <a:ahLst/>
            <a:cxnLst/>
            <a:rect l="0" t="0" r="0" b="0"/>
            <a:pathLst>
              <a:path w="68581" h="274321">
                <a:moveTo>
                  <a:pt x="11430" y="0"/>
                </a:moveTo>
                <a:lnTo>
                  <a:pt x="0" y="11430"/>
                </a:lnTo>
                <a:lnTo>
                  <a:pt x="0" y="57150"/>
                </a:lnTo>
                <a:lnTo>
                  <a:pt x="0" y="114300"/>
                </a:lnTo>
                <a:lnTo>
                  <a:pt x="0" y="171450"/>
                </a:lnTo>
                <a:lnTo>
                  <a:pt x="11430" y="228600"/>
                </a:lnTo>
                <a:lnTo>
                  <a:pt x="22860" y="251460"/>
                </a:lnTo>
                <a:lnTo>
                  <a:pt x="34290" y="274320"/>
                </a:lnTo>
                <a:lnTo>
                  <a:pt x="68580" y="2743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SMARTINK"/>
          <p:cNvSpPr/>
          <p:nvPr/>
        </p:nvSpPr>
        <p:spPr>
          <a:xfrm>
            <a:off x="3657600" y="4526280"/>
            <a:ext cx="68581" cy="274321"/>
          </a:xfrm>
          <a:custGeom>
            <a:avLst/>
            <a:gdLst/>
            <a:ahLst/>
            <a:cxnLst/>
            <a:rect l="0" t="0" r="0" b="0"/>
            <a:pathLst>
              <a:path w="68581" h="274321">
                <a:moveTo>
                  <a:pt x="11430" y="0"/>
                </a:moveTo>
                <a:lnTo>
                  <a:pt x="0" y="11430"/>
                </a:lnTo>
                <a:lnTo>
                  <a:pt x="0" y="57150"/>
                </a:lnTo>
                <a:lnTo>
                  <a:pt x="0" y="114300"/>
                </a:lnTo>
                <a:lnTo>
                  <a:pt x="0" y="171450"/>
                </a:lnTo>
                <a:lnTo>
                  <a:pt x="11430" y="228600"/>
                </a:lnTo>
                <a:lnTo>
                  <a:pt x="22860" y="251460"/>
                </a:lnTo>
                <a:lnTo>
                  <a:pt x="34290" y="274320"/>
                </a:lnTo>
                <a:lnTo>
                  <a:pt x="68580" y="2743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SMARTINK"/>
          <p:cNvSpPr/>
          <p:nvPr/>
        </p:nvSpPr>
        <p:spPr>
          <a:xfrm>
            <a:off x="3783330" y="4652010"/>
            <a:ext cx="34291" cy="160021"/>
          </a:xfrm>
          <a:custGeom>
            <a:avLst/>
            <a:gdLst/>
            <a:ahLst/>
            <a:cxnLst/>
            <a:rect l="0" t="0" r="0" b="0"/>
            <a:pathLst>
              <a:path w="34291" h="160021">
                <a:moveTo>
                  <a:pt x="34290" y="0"/>
                </a:moveTo>
                <a:lnTo>
                  <a:pt x="11430" y="34290"/>
                </a:lnTo>
                <a:lnTo>
                  <a:pt x="0" y="91440"/>
                </a:lnTo>
                <a:lnTo>
                  <a:pt x="2286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SMARTINK"/>
          <p:cNvSpPr/>
          <p:nvPr/>
        </p:nvSpPr>
        <p:spPr>
          <a:xfrm>
            <a:off x="3783330" y="4652010"/>
            <a:ext cx="34291" cy="160021"/>
          </a:xfrm>
          <a:custGeom>
            <a:avLst/>
            <a:gdLst/>
            <a:ahLst/>
            <a:cxnLst/>
            <a:rect l="0" t="0" r="0" b="0"/>
            <a:pathLst>
              <a:path w="34291" h="160021">
                <a:moveTo>
                  <a:pt x="34290" y="0"/>
                </a:moveTo>
                <a:lnTo>
                  <a:pt x="11430" y="34290"/>
                </a:lnTo>
                <a:lnTo>
                  <a:pt x="0" y="91440"/>
                </a:lnTo>
                <a:lnTo>
                  <a:pt x="2286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SMARTINK"/>
          <p:cNvSpPr/>
          <p:nvPr/>
        </p:nvSpPr>
        <p:spPr>
          <a:xfrm>
            <a:off x="3806190" y="4572000"/>
            <a:ext cx="34291" cy="11431"/>
          </a:xfrm>
          <a:custGeom>
            <a:avLst/>
            <a:gdLst/>
            <a:ahLst/>
            <a:cxnLst/>
            <a:rect l="0" t="0" r="0" b="0"/>
            <a:pathLst>
              <a:path w="34291" h="11431">
                <a:moveTo>
                  <a:pt x="34290" y="11430"/>
                </a:moveTo>
                <a:lnTo>
                  <a:pt x="11430" y="0"/>
                </a:ln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SMARTINK"/>
          <p:cNvSpPr/>
          <p:nvPr/>
        </p:nvSpPr>
        <p:spPr>
          <a:xfrm>
            <a:off x="3806190" y="4572000"/>
            <a:ext cx="34291" cy="11431"/>
          </a:xfrm>
          <a:custGeom>
            <a:avLst/>
            <a:gdLst/>
            <a:ahLst/>
            <a:cxnLst/>
            <a:rect l="0" t="0" r="0" b="0"/>
            <a:pathLst>
              <a:path w="34291" h="11431">
                <a:moveTo>
                  <a:pt x="34290" y="11430"/>
                </a:moveTo>
                <a:lnTo>
                  <a:pt x="11430" y="0"/>
                </a:ln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SMARTINK"/>
          <p:cNvSpPr/>
          <p:nvPr/>
        </p:nvSpPr>
        <p:spPr>
          <a:xfrm>
            <a:off x="3863340" y="4583430"/>
            <a:ext cx="68581" cy="114301"/>
          </a:xfrm>
          <a:custGeom>
            <a:avLst/>
            <a:gdLst/>
            <a:ahLst/>
            <a:cxnLst/>
            <a:rect l="0" t="0" r="0" b="0"/>
            <a:pathLst>
              <a:path w="68581" h="114301">
                <a:moveTo>
                  <a:pt x="68580" y="22860"/>
                </a:moveTo>
                <a:lnTo>
                  <a:pt x="57150" y="0"/>
                </a:lnTo>
                <a:lnTo>
                  <a:pt x="34290" y="0"/>
                </a:lnTo>
                <a:lnTo>
                  <a:pt x="22860" y="11430"/>
                </a:lnTo>
                <a:lnTo>
                  <a:pt x="11430" y="22860"/>
                </a:lnTo>
                <a:lnTo>
                  <a:pt x="0" y="34290"/>
                </a:lnTo>
                <a:lnTo>
                  <a:pt x="0" y="57150"/>
                </a:lnTo>
                <a:lnTo>
                  <a:pt x="11430" y="68580"/>
                </a:lnTo>
                <a:lnTo>
                  <a:pt x="6858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SMARTINK"/>
          <p:cNvSpPr/>
          <p:nvPr/>
        </p:nvSpPr>
        <p:spPr>
          <a:xfrm>
            <a:off x="3863340" y="4583430"/>
            <a:ext cx="68581" cy="114301"/>
          </a:xfrm>
          <a:custGeom>
            <a:avLst/>
            <a:gdLst/>
            <a:ahLst/>
            <a:cxnLst/>
            <a:rect l="0" t="0" r="0" b="0"/>
            <a:pathLst>
              <a:path w="68581" h="114301">
                <a:moveTo>
                  <a:pt x="68580" y="22860"/>
                </a:moveTo>
                <a:lnTo>
                  <a:pt x="57150" y="0"/>
                </a:lnTo>
                <a:lnTo>
                  <a:pt x="34290" y="0"/>
                </a:lnTo>
                <a:lnTo>
                  <a:pt x="22860" y="11430"/>
                </a:lnTo>
                <a:lnTo>
                  <a:pt x="11430" y="22860"/>
                </a:lnTo>
                <a:lnTo>
                  <a:pt x="0" y="34290"/>
                </a:lnTo>
                <a:lnTo>
                  <a:pt x="0" y="57150"/>
                </a:lnTo>
                <a:lnTo>
                  <a:pt x="11430" y="68580"/>
                </a:lnTo>
                <a:lnTo>
                  <a:pt x="6858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SMARTINK"/>
          <p:cNvSpPr/>
          <p:nvPr/>
        </p:nvSpPr>
        <p:spPr>
          <a:xfrm>
            <a:off x="3851910" y="4640580"/>
            <a:ext cx="125731" cy="102871"/>
          </a:xfrm>
          <a:custGeom>
            <a:avLst/>
            <a:gdLst/>
            <a:ahLst/>
            <a:cxnLst/>
            <a:rect l="0" t="0" r="0" b="0"/>
            <a:pathLst>
              <a:path w="125731" h="102871">
                <a:moveTo>
                  <a:pt x="125730" y="80010"/>
                </a:moveTo>
                <a:lnTo>
                  <a:pt x="114300" y="102870"/>
                </a:lnTo>
                <a:lnTo>
                  <a:pt x="80010" y="102870"/>
                </a:lnTo>
                <a:lnTo>
                  <a:pt x="45720" y="91440"/>
                </a:lnTo>
                <a:lnTo>
                  <a:pt x="22860" y="91440"/>
                </a:lnTo>
                <a:lnTo>
                  <a:pt x="11430" y="80010"/>
                </a:lnTo>
                <a:lnTo>
                  <a:pt x="0" y="57150"/>
                </a:lnTo>
                <a:lnTo>
                  <a:pt x="0" y="0"/>
                </a:ln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9" name="SMARTINK"/>
          <p:cNvSpPr/>
          <p:nvPr/>
        </p:nvSpPr>
        <p:spPr>
          <a:xfrm>
            <a:off x="3851910" y="4640580"/>
            <a:ext cx="125731" cy="102871"/>
          </a:xfrm>
          <a:custGeom>
            <a:avLst/>
            <a:gdLst/>
            <a:ahLst/>
            <a:cxnLst/>
            <a:rect l="0" t="0" r="0" b="0"/>
            <a:pathLst>
              <a:path w="125731" h="102871">
                <a:moveTo>
                  <a:pt x="125730" y="80010"/>
                </a:moveTo>
                <a:lnTo>
                  <a:pt x="114300" y="102870"/>
                </a:lnTo>
                <a:lnTo>
                  <a:pt x="80010" y="102870"/>
                </a:lnTo>
                <a:lnTo>
                  <a:pt x="45720" y="91440"/>
                </a:lnTo>
                <a:lnTo>
                  <a:pt x="22860" y="91440"/>
                </a:lnTo>
                <a:lnTo>
                  <a:pt x="11430" y="80010"/>
                </a:lnTo>
                <a:lnTo>
                  <a:pt x="0" y="57150"/>
                </a:lnTo>
                <a:lnTo>
                  <a:pt x="0" y="0"/>
                </a:ln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SMARTINK"/>
          <p:cNvSpPr/>
          <p:nvPr/>
        </p:nvSpPr>
        <p:spPr>
          <a:xfrm>
            <a:off x="4023360" y="4583430"/>
            <a:ext cx="320041" cy="217171"/>
          </a:xfrm>
          <a:custGeom>
            <a:avLst/>
            <a:gdLst/>
            <a:ahLst/>
            <a:cxnLst/>
            <a:rect l="0" t="0" r="0" b="0"/>
            <a:pathLst>
              <a:path w="320041" h="217171">
                <a:moveTo>
                  <a:pt x="0" y="22860"/>
                </a:moveTo>
                <a:lnTo>
                  <a:pt x="0" y="68580"/>
                </a:lnTo>
                <a:lnTo>
                  <a:pt x="0" y="125730"/>
                </a:lnTo>
                <a:lnTo>
                  <a:pt x="0" y="148590"/>
                </a:lnTo>
                <a:lnTo>
                  <a:pt x="22860" y="91440"/>
                </a:lnTo>
                <a:lnTo>
                  <a:pt x="45720" y="45720"/>
                </a:lnTo>
                <a:lnTo>
                  <a:pt x="45720" y="22860"/>
                </a:lnTo>
                <a:lnTo>
                  <a:pt x="80010" y="11430"/>
                </a:lnTo>
                <a:lnTo>
                  <a:pt x="91440" y="0"/>
                </a:lnTo>
                <a:lnTo>
                  <a:pt x="102870" y="11430"/>
                </a:lnTo>
                <a:lnTo>
                  <a:pt x="114300" y="22860"/>
                </a:lnTo>
                <a:lnTo>
                  <a:pt x="114300" y="57150"/>
                </a:lnTo>
                <a:lnTo>
                  <a:pt x="114300" y="91440"/>
                </a:lnTo>
                <a:lnTo>
                  <a:pt x="137160" y="91440"/>
                </a:lnTo>
                <a:lnTo>
                  <a:pt x="194310" y="45720"/>
                </a:lnTo>
                <a:lnTo>
                  <a:pt x="228600" y="22860"/>
                </a:lnTo>
                <a:lnTo>
                  <a:pt x="251460" y="22860"/>
                </a:lnTo>
                <a:lnTo>
                  <a:pt x="274320" y="34290"/>
                </a:lnTo>
                <a:lnTo>
                  <a:pt x="297180" y="34290"/>
                </a:lnTo>
                <a:lnTo>
                  <a:pt x="320040" y="57150"/>
                </a:lnTo>
                <a:lnTo>
                  <a:pt x="320040" y="80010"/>
                </a:lnTo>
                <a:lnTo>
                  <a:pt x="320040" y="125730"/>
                </a:lnTo>
                <a:lnTo>
                  <a:pt x="308610" y="182880"/>
                </a:lnTo>
                <a:lnTo>
                  <a:pt x="308610" y="2171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SMARTINK"/>
          <p:cNvSpPr/>
          <p:nvPr/>
        </p:nvSpPr>
        <p:spPr>
          <a:xfrm>
            <a:off x="4023360" y="4583430"/>
            <a:ext cx="320041" cy="217171"/>
          </a:xfrm>
          <a:custGeom>
            <a:avLst/>
            <a:gdLst/>
            <a:ahLst/>
            <a:cxnLst/>
            <a:rect l="0" t="0" r="0" b="0"/>
            <a:pathLst>
              <a:path w="320041" h="217171">
                <a:moveTo>
                  <a:pt x="0" y="22860"/>
                </a:moveTo>
                <a:lnTo>
                  <a:pt x="0" y="68580"/>
                </a:lnTo>
                <a:lnTo>
                  <a:pt x="0" y="125730"/>
                </a:lnTo>
                <a:lnTo>
                  <a:pt x="0" y="148590"/>
                </a:lnTo>
                <a:lnTo>
                  <a:pt x="22860" y="91440"/>
                </a:lnTo>
                <a:lnTo>
                  <a:pt x="45720" y="45720"/>
                </a:lnTo>
                <a:lnTo>
                  <a:pt x="45720" y="22860"/>
                </a:lnTo>
                <a:lnTo>
                  <a:pt x="80010" y="11430"/>
                </a:lnTo>
                <a:lnTo>
                  <a:pt x="91440" y="0"/>
                </a:lnTo>
                <a:lnTo>
                  <a:pt x="102870" y="11430"/>
                </a:lnTo>
                <a:lnTo>
                  <a:pt x="114300" y="22860"/>
                </a:lnTo>
                <a:lnTo>
                  <a:pt x="114300" y="57150"/>
                </a:lnTo>
                <a:lnTo>
                  <a:pt x="114300" y="91440"/>
                </a:lnTo>
                <a:lnTo>
                  <a:pt x="137160" y="91440"/>
                </a:lnTo>
                <a:lnTo>
                  <a:pt x="194310" y="45720"/>
                </a:lnTo>
                <a:lnTo>
                  <a:pt x="228600" y="22860"/>
                </a:lnTo>
                <a:lnTo>
                  <a:pt x="251460" y="22860"/>
                </a:lnTo>
                <a:lnTo>
                  <a:pt x="274320" y="34290"/>
                </a:lnTo>
                <a:lnTo>
                  <a:pt x="297180" y="34290"/>
                </a:lnTo>
                <a:lnTo>
                  <a:pt x="320040" y="57150"/>
                </a:lnTo>
                <a:lnTo>
                  <a:pt x="320040" y="80010"/>
                </a:lnTo>
                <a:lnTo>
                  <a:pt x="320040" y="125730"/>
                </a:lnTo>
                <a:lnTo>
                  <a:pt x="308610" y="182880"/>
                </a:lnTo>
                <a:lnTo>
                  <a:pt x="308610" y="2171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SMARTINK"/>
          <p:cNvSpPr/>
          <p:nvPr/>
        </p:nvSpPr>
        <p:spPr>
          <a:xfrm>
            <a:off x="1188720" y="4949190"/>
            <a:ext cx="205741" cy="194311"/>
          </a:xfrm>
          <a:custGeom>
            <a:avLst/>
            <a:gdLst/>
            <a:ahLst/>
            <a:cxnLst/>
            <a:rect l="0" t="0" r="0" b="0"/>
            <a:pathLst>
              <a:path w="205741" h="194311">
                <a:moveTo>
                  <a:pt x="22860" y="45720"/>
                </a:moveTo>
                <a:lnTo>
                  <a:pt x="0" y="80010"/>
                </a:lnTo>
                <a:lnTo>
                  <a:pt x="0" y="137160"/>
                </a:lnTo>
                <a:lnTo>
                  <a:pt x="0" y="160020"/>
                </a:lnTo>
                <a:lnTo>
                  <a:pt x="11430" y="182880"/>
                </a:lnTo>
                <a:lnTo>
                  <a:pt x="22860" y="194310"/>
                </a:lnTo>
                <a:lnTo>
                  <a:pt x="45720" y="182880"/>
                </a:lnTo>
                <a:lnTo>
                  <a:pt x="57150" y="171450"/>
                </a:lnTo>
                <a:lnTo>
                  <a:pt x="80010" y="114300"/>
                </a:lnTo>
                <a:lnTo>
                  <a:pt x="102870" y="91440"/>
                </a:lnTo>
                <a:lnTo>
                  <a:pt x="102870" y="137160"/>
                </a:lnTo>
                <a:lnTo>
                  <a:pt x="102870" y="160020"/>
                </a:lnTo>
                <a:lnTo>
                  <a:pt x="102870" y="182880"/>
                </a:lnTo>
                <a:lnTo>
                  <a:pt x="114300" y="194310"/>
                </a:lnTo>
                <a:lnTo>
                  <a:pt x="137160" y="182880"/>
                </a:lnTo>
                <a:lnTo>
                  <a:pt x="160020" y="171450"/>
                </a:lnTo>
                <a:lnTo>
                  <a:pt x="194310" y="137160"/>
                </a:lnTo>
                <a:lnTo>
                  <a:pt x="205740" y="102870"/>
                </a:lnTo>
                <a:lnTo>
                  <a:pt x="205740" y="68580"/>
                </a:lnTo>
                <a:lnTo>
                  <a:pt x="205740" y="34290"/>
                </a:lnTo>
                <a:lnTo>
                  <a:pt x="1943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SMARTINK"/>
          <p:cNvSpPr/>
          <p:nvPr/>
        </p:nvSpPr>
        <p:spPr>
          <a:xfrm>
            <a:off x="1188720" y="4949190"/>
            <a:ext cx="205741" cy="194311"/>
          </a:xfrm>
          <a:custGeom>
            <a:avLst/>
            <a:gdLst/>
            <a:ahLst/>
            <a:cxnLst/>
            <a:rect l="0" t="0" r="0" b="0"/>
            <a:pathLst>
              <a:path w="205741" h="194311">
                <a:moveTo>
                  <a:pt x="22860" y="45720"/>
                </a:moveTo>
                <a:lnTo>
                  <a:pt x="0" y="80010"/>
                </a:lnTo>
                <a:lnTo>
                  <a:pt x="0" y="137160"/>
                </a:lnTo>
                <a:lnTo>
                  <a:pt x="0" y="160020"/>
                </a:lnTo>
                <a:lnTo>
                  <a:pt x="11430" y="182880"/>
                </a:lnTo>
                <a:lnTo>
                  <a:pt x="22860" y="194310"/>
                </a:lnTo>
                <a:lnTo>
                  <a:pt x="45720" y="182880"/>
                </a:lnTo>
                <a:lnTo>
                  <a:pt x="57150" y="171450"/>
                </a:lnTo>
                <a:lnTo>
                  <a:pt x="80010" y="114300"/>
                </a:lnTo>
                <a:lnTo>
                  <a:pt x="102870" y="91440"/>
                </a:lnTo>
                <a:lnTo>
                  <a:pt x="102870" y="137160"/>
                </a:lnTo>
                <a:lnTo>
                  <a:pt x="102870" y="160020"/>
                </a:lnTo>
                <a:lnTo>
                  <a:pt x="102870" y="182880"/>
                </a:lnTo>
                <a:lnTo>
                  <a:pt x="114300" y="194310"/>
                </a:lnTo>
                <a:lnTo>
                  <a:pt x="137160" y="182880"/>
                </a:lnTo>
                <a:lnTo>
                  <a:pt x="160020" y="171450"/>
                </a:lnTo>
                <a:lnTo>
                  <a:pt x="194310" y="137160"/>
                </a:lnTo>
                <a:lnTo>
                  <a:pt x="205740" y="102870"/>
                </a:lnTo>
                <a:lnTo>
                  <a:pt x="205740" y="68580"/>
                </a:lnTo>
                <a:lnTo>
                  <a:pt x="205740" y="34290"/>
                </a:lnTo>
                <a:lnTo>
                  <a:pt x="1943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SMARTINK"/>
          <p:cNvSpPr/>
          <p:nvPr/>
        </p:nvSpPr>
        <p:spPr>
          <a:xfrm>
            <a:off x="1405890" y="4903470"/>
            <a:ext cx="102871" cy="365761"/>
          </a:xfrm>
          <a:custGeom>
            <a:avLst/>
            <a:gdLst/>
            <a:ahLst/>
            <a:cxnLst/>
            <a:rect l="0" t="0" r="0" b="0"/>
            <a:pathLst>
              <a:path w="102871" h="365761">
                <a:moveTo>
                  <a:pt x="102870" y="0"/>
                </a:moveTo>
                <a:lnTo>
                  <a:pt x="80010" y="45720"/>
                </a:lnTo>
                <a:lnTo>
                  <a:pt x="57150" y="91440"/>
                </a:lnTo>
                <a:lnTo>
                  <a:pt x="45720" y="137160"/>
                </a:lnTo>
                <a:lnTo>
                  <a:pt x="34290" y="194310"/>
                </a:lnTo>
                <a:lnTo>
                  <a:pt x="22860" y="240030"/>
                </a:lnTo>
                <a:lnTo>
                  <a:pt x="11430" y="285750"/>
                </a:lnTo>
                <a:lnTo>
                  <a:pt x="0" y="331470"/>
                </a:lnTo>
                <a:lnTo>
                  <a:pt x="0" y="354330"/>
                </a:lnTo>
                <a:lnTo>
                  <a:pt x="22860" y="3657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SMARTINK"/>
          <p:cNvSpPr/>
          <p:nvPr/>
        </p:nvSpPr>
        <p:spPr>
          <a:xfrm>
            <a:off x="1405890" y="4903470"/>
            <a:ext cx="102871" cy="365761"/>
          </a:xfrm>
          <a:custGeom>
            <a:avLst/>
            <a:gdLst/>
            <a:ahLst/>
            <a:cxnLst/>
            <a:rect l="0" t="0" r="0" b="0"/>
            <a:pathLst>
              <a:path w="102871" h="365761">
                <a:moveTo>
                  <a:pt x="102870" y="0"/>
                </a:moveTo>
                <a:lnTo>
                  <a:pt x="80010" y="45720"/>
                </a:lnTo>
                <a:lnTo>
                  <a:pt x="57150" y="91440"/>
                </a:lnTo>
                <a:lnTo>
                  <a:pt x="45720" y="137160"/>
                </a:lnTo>
                <a:lnTo>
                  <a:pt x="34290" y="194310"/>
                </a:lnTo>
                <a:lnTo>
                  <a:pt x="22860" y="240030"/>
                </a:lnTo>
                <a:lnTo>
                  <a:pt x="11430" y="285750"/>
                </a:lnTo>
                <a:lnTo>
                  <a:pt x="0" y="331470"/>
                </a:lnTo>
                <a:lnTo>
                  <a:pt x="0" y="354330"/>
                </a:lnTo>
                <a:lnTo>
                  <a:pt x="22860" y="3657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SMARTINK"/>
          <p:cNvSpPr/>
          <p:nvPr/>
        </p:nvSpPr>
        <p:spPr>
          <a:xfrm>
            <a:off x="1543050" y="4903470"/>
            <a:ext cx="182881" cy="297181"/>
          </a:xfrm>
          <a:custGeom>
            <a:avLst/>
            <a:gdLst/>
            <a:ahLst/>
            <a:cxnLst/>
            <a:rect l="0" t="0" r="0" b="0"/>
            <a:pathLst>
              <a:path w="182881" h="297181">
                <a:moveTo>
                  <a:pt x="182880" y="91440"/>
                </a:moveTo>
                <a:lnTo>
                  <a:pt x="148590" y="34290"/>
                </a:lnTo>
                <a:lnTo>
                  <a:pt x="148590" y="11430"/>
                </a:lnTo>
                <a:lnTo>
                  <a:pt x="137160" y="0"/>
                </a:lnTo>
                <a:lnTo>
                  <a:pt x="102870" y="0"/>
                </a:lnTo>
                <a:lnTo>
                  <a:pt x="80010" y="11430"/>
                </a:lnTo>
                <a:lnTo>
                  <a:pt x="45720" y="34290"/>
                </a:lnTo>
                <a:lnTo>
                  <a:pt x="22860" y="68580"/>
                </a:lnTo>
                <a:lnTo>
                  <a:pt x="0" y="102870"/>
                </a:lnTo>
                <a:lnTo>
                  <a:pt x="0" y="148590"/>
                </a:lnTo>
                <a:lnTo>
                  <a:pt x="0" y="194310"/>
                </a:lnTo>
                <a:lnTo>
                  <a:pt x="0" y="217170"/>
                </a:lnTo>
                <a:lnTo>
                  <a:pt x="11430" y="240030"/>
                </a:lnTo>
                <a:lnTo>
                  <a:pt x="68580" y="274320"/>
                </a:lnTo>
                <a:lnTo>
                  <a:pt x="9144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SMARTINK"/>
          <p:cNvSpPr/>
          <p:nvPr/>
        </p:nvSpPr>
        <p:spPr>
          <a:xfrm>
            <a:off x="1543050" y="4903470"/>
            <a:ext cx="182881" cy="297181"/>
          </a:xfrm>
          <a:custGeom>
            <a:avLst/>
            <a:gdLst/>
            <a:ahLst/>
            <a:cxnLst/>
            <a:rect l="0" t="0" r="0" b="0"/>
            <a:pathLst>
              <a:path w="182881" h="297181">
                <a:moveTo>
                  <a:pt x="182880" y="91440"/>
                </a:moveTo>
                <a:lnTo>
                  <a:pt x="148590" y="34290"/>
                </a:lnTo>
                <a:lnTo>
                  <a:pt x="148590" y="11430"/>
                </a:lnTo>
                <a:lnTo>
                  <a:pt x="137160" y="0"/>
                </a:lnTo>
                <a:lnTo>
                  <a:pt x="102870" y="0"/>
                </a:lnTo>
                <a:lnTo>
                  <a:pt x="80010" y="11430"/>
                </a:lnTo>
                <a:lnTo>
                  <a:pt x="45720" y="34290"/>
                </a:lnTo>
                <a:lnTo>
                  <a:pt x="22860" y="68580"/>
                </a:lnTo>
                <a:lnTo>
                  <a:pt x="0" y="102870"/>
                </a:lnTo>
                <a:lnTo>
                  <a:pt x="0" y="148590"/>
                </a:lnTo>
                <a:lnTo>
                  <a:pt x="0" y="194310"/>
                </a:lnTo>
                <a:lnTo>
                  <a:pt x="0" y="217170"/>
                </a:lnTo>
                <a:lnTo>
                  <a:pt x="11430" y="240030"/>
                </a:lnTo>
                <a:lnTo>
                  <a:pt x="68580" y="274320"/>
                </a:lnTo>
                <a:lnTo>
                  <a:pt x="9144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SMARTINK"/>
          <p:cNvSpPr/>
          <p:nvPr/>
        </p:nvSpPr>
        <p:spPr>
          <a:xfrm>
            <a:off x="1703070" y="5097780"/>
            <a:ext cx="137161" cy="182881"/>
          </a:xfrm>
          <a:custGeom>
            <a:avLst/>
            <a:gdLst/>
            <a:ahLst/>
            <a:cxnLst/>
            <a:rect l="0" t="0" r="0" b="0"/>
            <a:pathLst>
              <a:path w="137161" h="182881">
                <a:moveTo>
                  <a:pt x="11430" y="182880"/>
                </a:moveTo>
                <a:lnTo>
                  <a:pt x="22860" y="148590"/>
                </a:lnTo>
                <a:lnTo>
                  <a:pt x="68580" y="102870"/>
                </a:lnTo>
                <a:lnTo>
                  <a:pt x="80010" y="68580"/>
                </a:lnTo>
                <a:lnTo>
                  <a:pt x="137160" y="11430"/>
                </a:lnTo>
                <a:lnTo>
                  <a:pt x="125730" y="0"/>
                </a:lnTo>
                <a:lnTo>
                  <a:pt x="80010" y="0"/>
                </a:lnTo>
                <a:lnTo>
                  <a:pt x="34290" y="0"/>
                </a:lnTo>
                <a:lnTo>
                  <a:pt x="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SMARTINK"/>
          <p:cNvSpPr/>
          <p:nvPr/>
        </p:nvSpPr>
        <p:spPr>
          <a:xfrm>
            <a:off x="1703070" y="5097780"/>
            <a:ext cx="137161" cy="182881"/>
          </a:xfrm>
          <a:custGeom>
            <a:avLst/>
            <a:gdLst/>
            <a:ahLst/>
            <a:cxnLst/>
            <a:rect l="0" t="0" r="0" b="0"/>
            <a:pathLst>
              <a:path w="137161" h="182881">
                <a:moveTo>
                  <a:pt x="11430" y="182880"/>
                </a:moveTo>
                <a:lnTo>
                  <a:pt x="22860" y="148590"/>
                </a:lnTo>
                <a:lnTo>
                  <a:pt x="68580" y="102870"/>
                </a:lnTo>
                <a:lnTo>
                  <a:pt x="80010" y="68580"/>
                </a:lnTo>
                <a:lnTo>
                  <a:pt x="137160" y="11430"/>
                </a:lnTo>
                <a:lnTo>
                  <a:pt x="125730" y="0"/>
                </a:lnTo>
                <a:lnTo>
                  <a:pt x="80010" y="0"/>
                </a:lnTo>
                <a:lnTo>
                  <a:pt x="34290" y="0"/>
                </a:lnTo>
                <a:lnTo>
                  <a:pt x="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SMARTINK"/>
          <p:cNvSpPr/>
          <p:nvPr/>
        </p:nvSpPr>
        <p:spPr>
          <a:xfrm>
            <a:off x="1840230" y="5029200"/>
            <a:ext cx="125731" cy="160021"/>
          </a:xfrm>
          <a:custGeom>
            <a:avLst/>
            <a:gdLst/>
            <a:ahLst/>
            <a:cxnLst/>
            <a:rect l="0" t="0" r="0" b="0"/>
            <a:pathLst>
              <a:path w="125731" h="160021">
                <a:moveTo>
                  <a:pt x="102870" y="22860"/>
                </a:moveTo>
                <a:lnTo>
                  <a:pt x="57150" y="34290"/>
                </a:lnTo>
                <a:lnTo>
                  <a:pt x="45720" y="45720"/>
                </a:lnTo>
                <a:lnTo>
                  <a:pt x="11430" y="91440"/>
                </a:lnTo>
                <a:lnTo>
                  <a:pt x="0" y="114300"/>
                </a:lnTo>
                <a:lnTo>
                  <a:pt x="0" y="137160"/>
                </a:lnTo>
                <a:lnTo>
                  <a:pt x="11430" y="148590"/>
                </a:lnTo>
                <a:lnTo>
                  <a:pt x="22860" y="160020"/>
                </a:lnTo>
                <a:lnTo>
                  <a:pt x="91440" y="137160"/>
                </a:lnTo>
                <a:lnTo>
                  <a:pt x="114300" y="125730"/>
                </a:lnTo>
                <a:lnTo>
                  <a:pt x="125730" y="102870"/>
                </a:lnTo>
                <a:lnTo>
                  <a:pt x="125730" y="80010"/>
                </a:lnTo>
                <a:lnTo>
                  <a:pt x="114300" y="45720"/>
                </a:lnTo>
                <a:lnTo>
                  <a:pt x="80010" y="22860"/>
                </a:lnTo>
                <a:lnTo>
                  <a:pt x="3429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SMARTINK"/>
          <p:cNvSpPr/>
          <p:nvPr/>
        </p:nvSpPr>
        <p:spPr>
          <a:xfrm>
            <a:off x="1840230" y="5029200"/>
            <a:ext cx="125731" cy="160021"/>
          </a:xfrm>
          <a:custGeom>
            <a:avLst/>
            <a:gdLst/>
            <a:ahLst/>
            <a:cxnLst/>
            <a:rect l="0" t="0" r="0" b="0"/>
            <a:pathLst>
              <a:path w="125731" h="160021">
                <a:moveTo>
                  <a:pt x="102870" y="22860"/>
                </a:moveTo>
                <a:lnTo>
                  <a:pt x="57150" y="34290"/>
                </a:lnTo>
                <a:lnTo>
                  <a:pt x="45720" y="45720"/>
                </a:lnTo>
                <a:lnTo>
                  <a:pt x="11430" y="91440"/>
                </a:lnTo>
                <a:lnTo>
                  <a:pt x="0" y="114300"/>
                </a:lnTo>
                <a:lnTo>
                  <a:pt x="0" y="137160"/>
                </a:lnTo>
                <a:lnTo>
                  <a:pt x="11430" y="148590"/>
                </a:lnTo>
                <a:lnTo>
                  <a:pt x="22860" y="160020"/>
                </a:lnTo>
                <a:lnTo>
                  <a:pt x="91440" y="137160"/>
                </a:lnTo>
                <a:lnTo>
                  <a:pt x="114300" y="125730"/>
                </a:lnTo>
                <a:lnTo>
                  <a:pt x="125730" y="102870"/>
                </a:lnTo>
                <a:lnTo>
                  <a:pt x="125730" y="80010"/>
                </a:lnTo>
                <a:lnTo>
                  <a:pt x="114300" y="45720"/>
                </a:lnTo>
                <a:lnTo>
                  <a:pt x="80010" y="22860"/>
                </a:lnTo>
                <a:lnTo>
                  <a:pt x="3429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SMARTINK"/>
          <p:cNvSpPr/>
          <p:nvPr/>
        </p:nvSpPr>
        <p:spPr>
          <a:xfrm>
            <a:off x="1988820" y="5040630"/>
            <a:ext cx="125731" cy="148591"/>
          </a:xfrm>
          <a:custGeom>
            <a:avLst/>
            <a:gdLst/>
            <a:ahLst/>
            <a:cxnLst/>
            <a:rect l="0" t="0" r="0" b="0"/>
            <a:pathLst>
              <a:path w="125731" h="148591">
                <a:moveTo>
                  <a:pt x="11430" y="22860"/>
                </a:moveTo>
                <a:lnTo>
                  <a:pt x="0" y="34290"/>
                </a:lnTo>
                <a:lnTo>
                  <a:pt x="0" y="80010"/>
                </a:lnTo>
                <a:lnTo>
                  <a:pt x="0" y="114300"/>
                </a:lnTo>
                <a:lnTo>
                  <a:pt x="11430" y="137160"/>
                </a:lnTo>
                <a:lnTo>
                  <a:pt x="34290" y="148590"/>
                </a:lnTo>
                <a:lnTo>
                  <a:pt x="57150" y="148590"/>
                </a:lnTo>
                <a:lnTo>
                  <a:pt x="91440" y="137160"/>
                </a:lnTo>
                <a:lnTo>
                  <a:pt x="114300" y="114300"/>
                </a:lnTo>
                <a:lnTo>
                  <a:pt x="125730" y="80010"/>
                </a:lnTo>
                <a:lnTo>
                  <a:pt x="114300" y="1143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SMARTINK"/>
          <p:cNvSpPr/>
          <p:nvPr/>
        </p:nvSpPr>
        <p:spPr>
          <a:xfrm>
            <a:off x="1988820" y="5040630"/>
            <a:ext cx="125731" cy="148591"/>
          </a:xfrm>
          <a:custGeom>
            <a:avLst/>
            <a:gdLst/>
            <a:ahLst/>
            <a:cxnLst/>
            <a:rect l="0" t="0" r="0" b="0"/>
            <a:pathLst>
              <a:path w="125731" h="148591">
                <a:moveTo>
                  <a:pt x="11430" y="22860"/>
                </a:moveTo>
                <a:lnTo>
                  <a:pt x="0" y="34290"/>
                </a:lnTo>
                <a:lnTo>
                  <a:pt x="0" y="80010"/>
                </a:lnTo>
                <a:lnTo>
                  <a:pt x="0" y="114300"/>
                </a:lnTo>
                <a:lnTo>
                  <a:pt x="11430" y="137160"/>
                </a:lnTo>
                <a:lnTo>
                  <a:pt x="34290" y="148590"/>
                </a:lnTo>
                <a:lnTo>
                  <a:pt x="57150" y="148590"/>
                </a:lnTo>
                <a:lnTo>
                  <a:pt x="91440" y="137160"/>
                </a:lnTo>
                <a:lnTo>
                  <a:pt x="114300" y="114300"/>
                </a:lnTo>
                <a:lnTo>
                  <a:pt x="125730" y="80010"/>
                </a:lnTo>
                <a:lnTo>
                  <a:pt x="114300" y="1143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SMARTINK"/>
          <p:cNvSpPr/>
          <p:nvPr/>
        </p:nvSpPr>
        <p:spPr>
          <a:xfrm>
            <a:off x="2194560" y="4914900"/>
            <a:ext cx="11431" cy="11431"/>
          </a:xfrm>
          <a:custGeom>
            <a:avLst/>
            <a:gdLst/>
            <a:ahLst/>
            <a:cxnLst/>
            <a:rect l="0" t="0" r="0" b="0"/>
            <a:pathLst>
              <a:path w="11431" h="11431">
                <a:moveTo>
                  <a:pt x="11430" y="0"/>
                </a:moveTo>
                <a:lnTo>
                  <a:pt x="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SMARTINK"/>
          <p:cNvSpPr/>
          <p:nvPr/>
        </p:nvSpPr>
        <p:spPr>
          <a:xfrm>
            <a:off x="2194560" y="4914900"/>
            <a:ext cx="11431" cy="11431"/>
          </a:xfrm>
          <a:custGeom>
            <a:avLst/>
            <a:gdLst/>
            <a:ahLst/>
            <a:cxnLst/>
            <a:rect l="0" t="0" r="0" b="0"/>
            <a:pathLst>
              <a:path w="11431" h="11431">
                <a:moveTo>
                  <a:pt x="11430" y="0"/>
                </a:moveTo>
                <a:lnTo>
                  <a:pt x="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6" name="SMARTINK"/>
          <p:cNvSpPr/>
          <p:nvPr/>
        </p:nvSpPr>
        <p:spPr>
          <a:xfrm>
            <a:off x="2286000" y="4914900"/>
            <a:ext cx="11431" cy="274321"/>
          </a:xfrm>
          <a:custGeom>
            <a:avLst/>
            <a:gdLst/>
            <a:ahLst/>
            <a:cxnLst/>
            <a:rect l="0" t="0" r="0" b="0"/>
            <a:pathLst>
              <a:path w="11431" h="274321">
                <a:moveTo>
                  <a:pt x="0" y="0"/>
                </a:moveTo>
                <a:lnTo>
                  <a:pt x="0" y="45720"/>
                </a:lnTo>
                <a:lnTo>
                  <a:pt x="0" y="91440"/>
                </a:lnTo>
                <a:lnTo>
                  <a:pt x="0" y="148590"/>
                </a:lnTo>
                <a:lnTo>
                  <a:pt x="0" y="194310"/>
                </a:lnTo>
                <a:lnTo>
                  <a:pt x="0" y="240030"/>
                </a:lnTo>
                <a:lnTo>
                  <a:pt x="11430" y="2743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7" name="SMARTINK"/>
          <p:cNvSpPr/>
          <p:nvPr/>
        </p:nvSpPr>
        <p:spPr>
          <a:xfrm>
            <a:off x="2286000" y="4914900"/>
            <a:ext cx="11431" cy="274321"/>
          </a:xfrm>
          <a:custGeom>
            <a:avLst/>
            <a:gdLst/>
            <a:ahLst/>
            <a:cxnLst/>
            <a:rect l="0" t="0" r="0" b="0"/>
            <a:pathLst>
              <a:path w="11431" h="274321">
                <a:moveTo>
                  <a:pt x="0" y="0"/>
                </a:moveTo>
                <a:lnTo>
                  <a:pt x="0" y="45720"/>
                </a:lnTo>
                <a:lnTo>
                  <a:pt x="0" y="91440"/>
                </a:lnTo>
                <a:lnTo>
                  <a:pt x="0" y="148590"/>
                </a:lnTo>
                <a:lnTo>
                  <a:pt x="0" y="194310"/>
                </a:lnTo>
                <a:lnTo>
                  <a:pt x="0" y="240030"/>
                </a:lnTo>
                <a:lnTo>
                  <a:pt x="11430" y="2743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SMARTINK"/>
          <p:cNvSpPr/>
          <p:nvPr/>
        </p:nvSpPr>
        <p:spPr>
          <a:xfrm>
            <a:off x="2194560" y="5052060"/>
            <a:ext cx="114301" cy="11431"/>
          </a:xfrm>
          <a:custGeom>
            <a:avLst/>
            <a:gdLst/>
            <a:ahLst/>
            <a:cxnLst/>
            <a:rect l="0" t="0" r="0" b="0"/>
            <a:pathLst>
              <a:path w="114301" h="11431">
                <a:moveTo>
                  <a:pt x="0" y="11430"/>
                </a:moveTo>
                <a:lnTo>
                  <a:pt x="34290" y="0"/>
                </a:lnTo>
                <a:lnTo>
                  <a:pt x="80010" y="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SMARTINK"/>
          <p:cNvSpPr/>
          <p:nvPr/>
        </p:nvSpPr>
        <p:spPr>
          <a:xfrm>
            <a:off x="2194560" y="5052060"/>
            <a:ext cx="114301" cy="11431"/>
          </a:xfrm>
          <a:custGeom>
            <a:avLst/>
            <a:gdLst/>
            <a:ahLst/>
            <a:cxnLst/>
            <a:rect l="0" t="0" r="0" b="0"/>
            <a:pathLst>
              <a:path w="114301" h="11431">
                <a:moveTo>
                  <a:pt x="0" y="11430"/>
                </a:moveTo>
                <a:lnTo>
                  <a:pt x="34290" y="0"/>
                </a:lnTo>
                <a:lnTo>
                  <a:pt x="80010" y="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SMARTINK"/>
          <p:cNvSpPr/>
          <p:nvPr/>
        </p:nvSpPr>
        <p:spPr>
          <a:xfrm>
            <a:off x="2526030" y="4960620"/>
            <a:ext cx="125731" cy="205741"/>
          </a:xfrm>
          <a:custGeom>
            <a:avLst/>
            <a:gdLst/>
            <a:ahLst/>
            <a:cxnLst/>
            <a:rect l="0" t="0" r="0" b="0"/>
            <a:pathLst>
              <a:path w="125731" h="205741">
                <a:moveTo>
                  <a:pt x="0" y="11430"/>
                </a:moveTo>
                <a:lnTo>
                  <a:pt x="22860" y="57150"/>
                </a:lnTo>
                <a:lnTo>
                  <a:pt x="34290" y="102870"/>
                </a:lnTo>
                <a:lnTo>
                  <a:pt x="45720" y="148590"/>
                </a:lnTo>
                <a:lnTo>
                  <a:pt x="57150" y="194310"/>
                </a:lnTo>
                <a:lnTo>
                  <a:pt x="45720" y="205740"/>
                </a:lnTo>
                <a:lnTo>
                  <a:pt x="34290" y="148590"/>
                </a:lnTo>
                <a:lnTo>
                  <a:pt x="34290" y="114300"/>
                </a:lnTo>
                <a:lnTo>
                  <a:pt x="45720" y="68580"/>
                </a:lnTo>
                <a:lnTo>
                  <a:pt x="45720" y="45720"/>
                </a:lnTo>
                <a:lnTo>
                  <a:pt x="68580" y="22860"/>
                </a:lnTo>
                <a:lnTo>
                  <a:pt x="12573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SMARTINK"/>
          <p:cNvSpPr/>
          <p:nvPr/>
        </p:nvSpPr>
        <p:spPr>
          <a:xfrm>
            <a:off x="2526030" y="4960620"/>
            <a:ext cx="125731" cy="205741"/>
          </a:xfrm>
          <a:custGeom>
            <a:avLst/>
            <a:gdLst/>
            <a:ahLst/>
            <a:cxnLst/>
            <a:rect l="0" t="0" r="0" b="0"/>
            <a:pathLst>
              <a:path w="125731" h="205741">
                <a:moveTo>
                  <a:pt x="0" y="11430"/>
                </a:moveTo>
                <a:lnTo>
                  <a:pt x="22860" y="57150"/>
                </a:lnTo>
                <a:lnTo>
                  <a:pt x="34290" y="102870"/>
                </a:lnTo>
                <a:lnTo>
                  <a:pt x="45720" y="148590"/>
                </a:lnTo>
                <a:lnTo>
                  <a:pt x="57150" y="194310"/>
                </a:lnTo>
                <a:lnTo>
                  <a:pt x="45720" y="205740"/>
                </a:lnTo>
                <a:lnTo>
                  <a:pt x="34290" y="148590"/>
                </a:lnTo>
                <a:lnTo>
                  <a:pt x="34290" y="114300"/>
                </a:lnTo>
                <a:lnTo>
                  <a:pt x="45720" y="68580"/>
                </a:lnTo>
                <a:lnTo>
                  <a:pt x="45720" y="45720"/>
                </a:lnTo>
                <a:lnTo>
                  <a:pt x="68580" y="22860"/>
                </a:lnTo>
                <a:lnTo>
                  <a:pt x="12573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SMARTINK"/>
          <p:cNvSpPr/>
          <p:nvPr/>
        </p:nvSpPr>
        <p:spPr>
          <a:xfrm>
            <a:off x="2674620" y="4937760"/>
            <a:ext cx="160021" cy="194311"/>
          </a:xfrm>
          <a:custGeom>
            <a:avLst/>
            <a:gdLst/>
            <a:ahLst/>
            <a:cxnLst/>
            <a:rect l="0" t="0" r="0" b="0"/>
            <a:pathLst>
              <a:path w="160021" h="194311">
                <a:moveTo>
                  <a:pt x="34290" y="102870"/>
                </a:moveTo>
                <a:lnTo>
                  <a:pt x="57150" y="102870"/>
                </a:lnTo>
                <a:lnTo>
                  <a:pt x="102870" y="80010"/>
                </a:lnTo>
                <a:lnTo>
                  <a:pt x="114300" y="68580"/>
                </a:lnTo>
                <a:lnTo>
                  <a:pt x="137160" y="45720"/>
                </a:lnTo>
                <a:lnTo>
                  <a:pt x="137160" y="22860"/>
                </a:lnTo>
                <a:lnTo>
                  <a:pt x="125730" y="11430"/>
                </a:lnTo>
                <a:lnTo>
                  <a:pt x="114300" y="0"/>
                </a:lnTo>
                <a:lnTo>
                  <a:pt x="80010" y="11430"/>
                </a:lnTo>
                <a:lnTo>
                  <a:pt x="34290" y="45720"/>
                </a:lnTo>
                <a:lnTo>
                  <a:pt x="22860" y="57150"/>
                </a:lnTo>
                <a:lnTo>
                  <a:pt x="0" y="102870"/>
                </a:lnTo>
                <a:lnTo>
                  <a:pt x="0" y="125730"/>
                </a:lnTo>
                <a:lnTo>
                  <a:pt x="11430" y="160020"/>
                </a:lnTo>
                <a:lnTo>
                  <a:pt x="22860" y="171450"/>
                </a:lnTo>
                <a:lnTo>
                  <a:pt x="45720" y="194310"/>
                </a:lnTo>
                <a:lnTo>
                  <a:pt x="80010" y="194310"/>
                </a:lnTo>
                <a:lnTo>
                  <a:pt x="114300" y="194310"/>
                </a:lnTo>
                <a:lnTo>
                  <a:pt x="16002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SMARTINK"/>
          <p:cNvSpPr/>
          <p:nvPr/>
        </p:nvSpPr>
        <p:spPr>
          <a:xfrm>
            <a:off x="2674620" y="4937760"/>
            <a:ext cx="160021" cy="194311"/>
          </a:xfrm>
          <a:custGeom>
            <a:avLst/>
            <a:gdLst/>
            <a:ahLst/>
            <a:cxnLst/>
            <a:rect l="0" t="0" r="0" b="0"/>
            <a:pathLst>
              <a:path w="160021" h="194311">
                <a:moveTo>
                  <a:pt x="34290" y="102870"/>
                </a:moveTo>
                <a:lnTo>
                  <a:pt x="57150" y="102870"/>
                </a:lnTo>
                <a:lnTo>
                  <a:pt x="102870" y="80010"/>
                </a:lnTo>
                <a:lnTo>
                  <a:pt x="114300" y="68580"/>
                </a:lnTo>
                <a:lnTo>
                  <a:pt x="137160" y="45720"/>
                </a:lnTo>
                <a:lnTo>
                  <a:pt x="137160" y="22860"/>
                </a:lnTo>
                <a:lnTo>
                  <a:pt x="125730" y="11430"/>
                </a:lnTo>
                <a:lnTo>
                  <a:pt x="114300" y="0"/>
                </a:lnTo>
                <a:lnTo>
                  <a:pt x="80010" y="11430"/>
                </a:lnTo>
                <a:lnTo>
                  <a:pt x="34290" y="45720"/>
                </a:lnTo>
                <a:lnTo>
                  <a:pt x="22860" y="57150"/>
                </a:lnTo>
                <a:lnTo>
                  <a:pt x="0" y="102870"/>
                </a:lnTo>
                <a:lnTo>
                  <a:pt x="0" y="125730"/>
                </a:lnTo>
                <a:lnTo>
                  <a:pt x="11430" y="160020"/>
                </a:lnTo>
                <a:lnTo>
                  <a:pt x="22860" y="171450"/>
                </a:lnTo>
                <a:lnTo>
                  <a:pt x="45720" y="194310"/>
                </a:lnTo>
                <a:lnTo>
                  <a:pt x="80010" y="194310"/>
                </a:lnTo>
                <a:lnTo>
                  <a:pt x="114300" y="194310"/>
                </a:lnTo>
                <a:lnTo>
                  <a:pt x="16002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SMARTINK"/>
          <p:cNvSpPr/>
          <p:nvPr/>
        </p:nvSpPr>
        <p:spPr>
          <a:xfrm>
            <a:off x="2777490" y="4960620"/>
            <a:ext cx="137161" cy="365761"/>
          </a:xfrm>
          <a:custGeom>
            <a:avLst/>
            <a:gdLst/>
            <a:ahLst/>
            <a:cxnLst/>
            <a:rect l="0" t="0" r="0" b="0"/>
            <a:pathLst>
              <a:path w="137161" h="365761">
                <a:moveTo>
                  <a:pt x="137160" y="45720"/>
                </a:moveTo>
                <a:lnTo>
                  <a:pt x="114300" y="11430"/>
                </a:lnTo>
                <a:lnTo>
                  <a:pt x="91440" y="0"/>
                </a:lnTo>
                <a:lnTo>
                  <a:pt x="80010" y="11430"/>
                </a:lnTo>
                <a:lnTo>
                  <a:pt x="68580" y="22860"/>
                </a:lnTo>
                <a:lnTo>
                  <a:pt x="57150" y="34290"/>
                </a:lnTo>
                <a:lnTo>
                  <a:pt x="34290" y="80010"/>
                </a:lnTo>
                <a:lnTo>
                  <a:pt x="34290" y="102870"/>
                </a:lnTo>
                <a:lnTo>
                  <a:pt x="45720" y="114300"/>
                </a:lnTo>
                <a:lnTo>
                  <a:pt x="57150" y="125730"/>
                </a:lnTo>
                <a:lnTo>
                  <a:pt x="80010" y="125730"/>
                </a:lnTo>
                <a:lnTo>
                  <a:pt x="91440" y="114300"/>
                </a:lnTo>
                <a:lnTo>
                  <a:pt x="114300" y="102870"/>
                </a:lnTo>
                <a:lnTo>
                  <a:pt x="114300" y="80010"/>
                </a:lnTo>
                <a:lnTo>
                  <a:pt x="114300" y="34290"/>
                </a:lnTo>
                <a:lnTo>
                  <a:pt x="114300" y="102870"/>
                </a:lnTo>
                <a:lnTo>
                  <a:pt x="114300" y="148590"/>
                </a:lnTo>
                <a:lnTo>
                  <a:pt x="114300" y="205740"/>
                </a:lnTo>
                <a:lnTo>
                  <a:pt x="125730" y="251460"/>
                </a:lnTo>
                <a:lnTo>
                  <a:pt x="125730" y="297180"/>
                </a:lnTo>
                <a:lnTo>
                  <a:pt x="125730" y="320040"/>
                </a:lnTo>
                <a:lnTo>
                  <a:pt x="125730" y="342900"/>
                </a:lnTo>
                <a:lnTo>
                  <a:pt x="114300" y="354330"/>
                </a:lnTo>
                <a:lnTo>
                  <a:pt x="91440" y="365760"/>
                </a:lnTo>
                <a:lnTo>
                  <a:pt x="57150" y="365760"/>
                </a:lnTo>
                <a:lnTo>
                  <a:pt x="22860" y="331470"/>
                </a:lnTo>
                <a:lnTo>
                  <a:pt x="11430" y="308610"/>
                </a:lnTo>
                <a:lnTo>
                  <a:pt x="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SMARTINK"/>
          <p:cNvSpPr/>
          <p:nvPr/>
        </p:nvSpPr>
        <p:spPr>
          <a:xfrm>
            <a:off x="2777490" y="4960620"/>
            <a:ext cx="137161" cy="365761"/>
          </a:xfrm>
          <a:custGeom>
            <a:avLst/>
            <a:gdLst/>
            <a:ahLst/>
            <a:cxnLst/>
            <a:rect l="0" t="0" r="0" b="0"/>
            <a:pathLst>
              <a:path w="137161" h="365761">
                <a:moveTo>
                  <a:pt x="137160" y="45720"/>
                </a:moveTo>
                <a:lnTo>
                  <a:pt x="114300" y="11430"/>
                </a:lnTo>
                <a:lnTo>
                  <a:pt x="91440" y="0"/>
                </a:lnTo>
                <a:lnTo>
                  <a:pt x="80010" y="11430"/>
                </a:lnTo>
                <a:lnTo>
                  <a:pt x="68580" y="22860"/>
                </a:lnTo>
                <a:lnTo>
                  <a:pt x="57150" y="34290"/>
                </a:lnTo>
                <a:lnTo>
                  <a:pt x="34290" y="80010"/>
                </a:lnTo>
                <a:lnTo>
                  <a:pt x="34290" y="102870"/>
                </a:lnTo>
                <a:lnTo>
                  <a:pt x="45720" y="114300"/>
                </a:lnTo>
                <a:lnTo>
                  <a:pt x="57150" y="125730"/>
                </a:lnTo>
                <a:lnTo>
                  <a:pt x="80010" y="125730"/>
                </a:lnTo>
                <a:lnTo>
                  <a:pt x="91440" y="114300"/>
                </a:lnTo>
                <a:lnTo>
                  <a:pt x="114300" y="102870"/>
                </a:lnTo>
                <a:lnTo>
                  <a:pt x="114300" y="80010"/>
                </a:lnTo>
                <a:lnTo>
                  <a:pt x="114300" y="34290"/>
                </a:lnTo>
                <a:lnTo>
                  <a:pt x="114300" y="102870"/>
                </a:lnTo>
                <a:lnTo>
                  <a:pt x="114300" y="148590"/>
                </a:lnTo>
                <a:lnTo>
                  <a:pt x="114300" y="205740"/>
                </a:lnTo>
                <a:lnTo>
                  <a:pt x="125730" y="251460"/>
                </a:lnTo>
                <a:lnTo>
                  <a:pt x="125730" y="297180"/>
                </a:lnTo>
                <a:lnTo>
                  <a:pt x="125730" y="320040"/>
                </a:lnTo>
                <a:lnTo>
                  <a:pt x="125730" y="342900"/>
                </a:lnTo>
                <a:lnTo>
                  <a:pt x="114300" y="354330"/>
                </a:lnTo>
                <a:lnTo>
                  <a:pt x="91440" y="365760"/>
                </a:lnTo>
                <a:lnTo>
                  <a:pt x="57150" y="365760"/>
                </a:lnTo>
                <a:lnTo>
                  <a:pt x="22860" y="331470"/>
                </a:lnTo>
                <a:lnTo>
                  <a:pt x="11430" y="308610"/>
                </a:lnTo>
                <a:lnTo>
                  <a:pt x="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SMARTINK"/>
          <p:cNvSpPr/>
          <p:nvPr/>
        </p:nvSpPr>
        <p:spPr>
          <a:xfrm>
            <a:off x="2948940" y="4914900"/>
            <a:ext cx="102871" cy="217171"/>
          </a:xfrm>
          <a:custGeom>
            <a:avLst/>
            <a:gdLst/>
            <a:ahLst/>
            <a:cxnLst/>
            <a:rect l="0" t="0" r="0" b="0"/>
            <a:pathLst>
              <a:path w="102871" h="217171">
                <a:moveTo>
                  <a:pt x="11430" y="91440"/>
                </a:moveTo>
                <a:lnTo>
                  <a:pt x="0" y="102870"/>
                </a:lnTo>
                <a:lnTo>
                  <a:pt x="0" y="125730"/>
                </a:lnTo>
                <a:lnTo>
                  <a:pt x="11430" y="182880"/>
                </a:lnTo>
                <a:lnTo>
                  <a:pt x="22860" y="205740"/>
                </a:lnTo>
                <a:lnTo>
                  <a:pt x="34290" y="217170"/>
                </a:lnTo>
                <a:lnTo>
                  <a:pt x="57150" y="217170"/>
                </a:lnTo>
                <a:lnTo>
                  <a:pt x="68580" y="205740"/>
                </a:lnTo>
                <a:lnTo>
                  <a:pt x="91440" y="194310"/>
                </a:lnTo>
                <a:lnTo>
                  <a:pt x="102870" y="182880"/>
                </a:lnTo>
                <a:lnTo>
                  <a:pt x="102870" y="160020"/>
                </a:lnTo>
                <a:lnTo>
                  <a:pt x="102870" y="114300"/>
                </a:lnTo>
                <a:lnTo>
                  <a:pt x="91440" y="57150"/>
                </a:lnTo>
                <a:lnTo>
                  <a:pt x="80010" y="0"/>
                </a:lnTo>
                <a:lnTo>
                  <a:pt x="800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SMARTINK"/>
          <p:cNvSpPr/>
          <p:nvPr/>
        </p:nvSpPr>
        <p:spPr>
          <a:xfrm>
            <a:off x="2948940" y="4914900"/>
            <a:ext cx="102871" cy="217171"/>
          </a:xfrm>
          <a:custGeom>
            <a:avLst/>
            <a:gdLst/>
            <a:ahLst/>
            <a:cxnLst/>
            <a:rect l="0" t="0" r="0" b="0"/>
            <a:pathLst>
              <a:path w="102871" h="217171">
                <a:moveTo>
                  <a:pt x="11430" y="91440"/>
                </a:moveTo>
                <a:lnTo>
                  <a:pt x="0" y="102870"/>
                </a:lnTo>
                <a:lnTo>
                  <a:pt x="0" y="125730"/>
                </a:lnTo>
                <a:lnTo>
                  <a:pt x="11430" y="182880"/>
                </a:lnTo>
                <a:lnTo>
                  <a:pt x="22860" y="205740"/>
                </a:lnTo>
                <a:lnTo>
                  <a:pt x="34290" y="217170"/>
                </a:lnTo>
                <a:lnTo>
                  <a:pt x="57150" y="217170"/>
                </a:lnTo>
                <a:lnTo>
                  <a:pt x="68580" y="205740"/>
                </a:lnTo>
                <a:lnTo>
                  <a:pt x="91440" y="194310"/>
                </a:lnTo>
                <a:lnTo>
                  <a:pt x="102870" y="182880"/>
                </a:lnTo>
                <a:lnTo>
                  <a:pt x="102870" y="160020"/>
                </a:lnTo>
                <a:lnTo>
                  <a:pt x="102870" y="114300"/>
                </a:lnTo>
                <a:lnTo>
                  <a:pt x="91440" y="57150"/>
                </a:lnTo>
                <a:lnTo>
                  <a:pt x="80010" y="0"/>
                </a:lnTo>
                <a:lnTo>
                  <a:pt x="800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SMARTINK"/>
          <p:cNvSpPr/>
          <p:nvPr/>
        </p:nvSpPr>
        <p:spPr>
          <a:xfrm>
            <a:off x="3108960" y="4903470"/>
            <a:ext cx="22861" cy="297181"/>
          </a:xfrm>
          <a:custGeom>
            <a:avLst/>
            <a:gdLst/>
            <a:ahLst/>
            <a:cxnLst/>
            <a:rect l="0" t="0" r="0" b="0"/>
            <a:pathLst>
              <a:path w="22861" h="297181">
                <a:moveTo>
                  <a:pt x="0" y="0"/>
                </a:moveTo>
                <a:lnTo>
                  <a:pt x="0" y="45720"/>
                </a:lnTo>
                <a:lnTo>
                  <a:pt x="0" y="102870"/>
                </a:lnTo>
                <a:lnTo>
                  <a:pt x="0" y="137160"/>
                </a:lnTo>
                <a:lnTo>
                  <a:pt x="0" y="194310"/>
                </a:lnTo>
                <a:lnTo>
                  <a:pt x="11430" y="240030"/>
                </a:lnTo>
                <a:lnTo>
                  <a:pt x="2286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9" name="SMARTINK"/>
          <p:cNvSpPr/>
          <p:nvPr/>
        </p:nvSpPr>
        <p:spPr>
          <a:xfrm>
            <a:off x="3108960" y="4903470"/>
            <a:ext cx="22861" cy="297181"/>
          </a:xfrm>
          <a:custGeom>
            <a:avLst/>
            <a:gdLst/>
            <a:ahLst/>
            <a:cxnLst/>
            <a:rect l="0" t="0" r="0" b="0"/>
            <a:pathLst>
              <a:path w="22861" h="297181">
                <a:moveTo>
                  <a:pt x="0" y="0"/>
                </a:moveTo>
                <a:lnTo>
                  <a:pt x="0" y="45720"/>
                </a:lnTo>
                <a:lnTo>
                  <a:pt x="0" y="102870"/>
                </a:lnTo>
                <a:lnTo>
                  <a:pt x="0" y="137160"/>
                </a:lnTo>
                <a:lnTo>
                  <a:pt x="0" y="194310"/>
                </a:lnTo>
                <a:lnTo>
                  <a:pt x="11430" y="240030"/>
                </a:lnTo>
                <a:lnTo>
                  <a:pt x="2286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SMARTINK"/>
          <p:cNvSpPr/>
          <p:nvPr/>
        </p:nvSpPr>
        <p:spPr>
          <a:xfrm>
            <a:off x="3154680" y="4983480"/>
            <a:ext cx="205741" cy="228601"/>
          </a:xfrm>
          <a:custGeom>
            <a:avLst/>
            <a:gdLst/>
            <a:ahLst/>
            <a:cxnLst/>
            <a:rect l="0" t="0" r="0" b="0"/>
            <a:pathLst>
              <a:path w="205741" h="228601">
                <a:moveTo>
                  <a:pt x="171450" y="57150"/>
                </a:moveTo>
                <a:lnTo>
                  <a:pt x="148590" y="22860"/>
                </a:lnTo>
                <a:lnTo>
                  <a:pt x="137160" y="11430"/>
                </a:lnTo>
                <a:lnTo>
                  <a:pt x="125730" y="0"/>
                </a:lnTo>
                <a:lnTo>
                  <a:pt x="91440" y="11430"/>
                </a:lnTo>
                <a:lnTo>
                  <a:pt x="68580" y="22860"/>
                </a:lnTo>
                <a:lnTo>
                  <a:pt x="22860" y="80010"/>
                </a:lnTo>
                <a:lnTo>
                  <a:pt x="0" y="102870"/>
                </a:lnTo>
                <a:lnTo>
                  <a:pt x="11430" y="125730"/>
                </a:lnTo>
                <a:lnTo>
                  <a:pt x="34290" y="125730"/>
                </a:lnTo>
                <a:lnTo>
                  <a:pt x="80010" y="102870"/>
                </a:lnTo>
                <a:lnTo>
                  <a:pt x="102870" y="91440"/>
                </a:lnTo>
                <a:lnTo>
                  <a:pt x="137160" y="45720"/>
                </a:lnTo>
                <a:lnTo>
                  <a:pt x="160020" y="102870"/>
                </a:lnTo>
                <a:lnTo>
                  <a:pt x="171450" y="160020"/>
                </a:lnTo>
                <a:lnTo>
                  <a:pt x="171450" y="182880"/>
                </a:lnTo>
                <a:lnTo>
                  <a:pt x="20574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SMARTINK"/>
          <p:cNvSpPr/>
          <p:nvPr/>
        </p:nvSpPr>
        <p:spPr>
          <a:xfrm>
            <a:off x="3154680" y="4983480"/>
            <a:ext cx="205741" cy="228601"/>
          </a:xfrm>
          <a:custGeom>
            <a:avLst/>
            <a:gdLst/>
            <a:ahLst/>
            <a:cxnLst/>
            <a:rect l="0" t="0" r="0" b="0"/>
            <a:pathLst>
              <a:path w="205741" h="228601">
                <a:moveTo>
                  <a:pt x="171450" y="57150"/>
                </a:moveTo>
                <a:lnTo>
                  <a:pt x="148590" y="22860"/>
                </a:lnTo>
                <a:lnTo>
                  <a:pt x="137160" y="11430"/>
                </a:lnTo>
                <a:lnTo>
                  <a:pt x="125730" y="0"/>
                </a:lnTo>
                <a:lnTo>
                  <a:pt x="91440" y="11430"/>
                </a:lnTo>
                <a:lnTo>
                  <a:pt x="68580" y="22860"/>
                </a:lnTo>
                <a:lnTo>
                  <a:pt x="22860" y="80010"/>
                </a:lnTo>
                <a:lnTo>
                  <a:pt x="0" y="102870"/>
                </a:lnTo>
                <a:lnTo>
                  <a:pt x="11430" y="125730"/>
                </a:lnTo>
                <a:lnTo>
                  <a:pt x="34290" y="125730"/>
                </a:lnTo>
                <a:lnTo>
                  <a:pt x="80010" y="102870"/>
                </a:lnTo>
                <a:lnTo>
                  <a:pt x="102870" y="91440"/>
                </a:lnTo>
                <a:lnTo>
                  <a:pt x="137160" y="45720"/>
                </a:lnTo>
                <a:lnTo>
                  <a:pt x="160020" y="102870"/>
                </a:lnTo>
                <a:lnTo>
                  <a:pt x="171450" y="160020"/>
                </a:lnTo>
                <a:lnTo>
                  <a:pt x="171450" y="182880"/>
                </a:lnTo>
                <a:lnTo>
                  <a:pt x="20574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2" name="SMARTINK"/>
          <p:cNvSpPr/>
          <p:nvPr/>
        </p:nvSpPr>
        <p:spPr>
          <a:xfrm>
            <a:off x="3417570" y="4892040"/>
            <a:ext cx="34291" cy="297181"/>
          </a:xfrm>
          <a:custGeom>
            <a:avLst/>
            <a:gdLst/>
            <a:ahLst/>
            <a:cxnLst/>
            <a:rect l="0" t="0" r="0" b="0"/>
            <a:pathLst>
              <a:path w="34291" h="297181">
                <a:moveTo>
                  <a:pt x="0" y="0"/>
                </a:moveTo>
                <a:lnTo>
                  <a:pt x="0" y="45720"/>
                </a:lnTo>
                <a:lnTo>
                  <a:pt x="0" y="91440"/>
                </a:lnTo>
                <a:lnTo>
                  <a:pt x="11430" y="148590"/>
                </a:lnTo>
                <a:lnTo>
                  <a:pt x="11430" y="194310"/>
                </a:lnTo>
                <a:lnTo>
                  <a:pt x="11430" y="240030"/>
                </a:lnTo>
                <a:lnTo>
                  <a:pt x="3429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3" name="SMARTINK"/>
          <p:cNvSpPr/>
          <p:nvPr/>
        </p:nvSpPr>
        <p:spPr>
          <a:xfrm>
            <a:off x="3417570" y="4892040"/>
            <a:ext cx="34291" cy="297181"/>
          </a:xfrm>
          <a:custGeom>
            <a:avLst/>
            <a:gdLst/>
            <a:ahLst/>
            <a:cxnLst/>
            <a:rect l="0" t="0" r="0" b="0"/>
            <a:pathLst>
              <a:path w="34291" h="297181">
                <a:moveTo>
                  <a:pt x="0" y="0"/>
                </a:moveTo>
                <a:lnTo>
                  <a:pt x="0" y="45720"/>
                </a:lnTo>
                <a:lnTo>
                  <a:pt x="0" y="91440"/>
                </a:lnTo>
                <a:lnTo>
                  <a:pt x="11430" y="148590"/>
                </a:lnTo>
                <a:lnTo>
                  <a:pt x="11430" y="194310"/>
                </a:lnTo>
                <a:lnTo>
                  <a:pt x="11430" y="240030"/>
                </a:lnTo>
                <a:lnTo>
                  <a:pt x="3429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4" name="SMARTINK"/>
          <p:cNvSpPr/>
          <p:nvPr/>
        </p:nvSpPr>
        <p:spPr>
          <a:xfrm>
            <a:off x="3348990" y="4994910"/>
            <a:ext cx="91441" cy="22861"/>
          </a:xfrm>
          <a:custGeom>
            <a:avLst/>
            <a:gdLst/>
            <a:ahLst/>
            <a:cxnLst/>
            <a:rect l="0" t="0" r="0" b="0"/>
            <a:pathLst>
              <a:path w="91441" h="22861">
                <a:moveTo>
                  <a:pt x="22860" y="22860"/>
                </a:moveTo>
                <a:lnTo>
                  <a:pt x="0" y="11430"/>
                </a:lnTo>
                <a:lnTo>
                  <a:pt x="11430" y="0"/>
                </a:lnTo>
                <a:lnTo>
                  <a:pt x="45720" y="0"/>
                </a:lnTo>
                <a:lnTo>
                  <a:pt x="9144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5" name="SMARTINK"/>
          <p:cNvSpPr/>
          <p:nvPr/>
        </p:nvSpPr>
        <p:spPr>
          <a:xfrm>
            <a:off x="3348990" y="4994910"/>
            <a:ext cx="91441" cy="22861"/>
          </a:xfrm>
          <a:custGeom>
            <a:avLst/>
            <a:gdLst/>
            <a:ahLst/>
            <a:cxnLst/>
            <a:rect l="0" t="0" r="0" b="0"/>
            <a:pathLst>
              <a:path w="91441" h="22861">
                <a:moveTo>
                  <a:pt x="22860" y="22860"/>
                </a:moveTo>
                <a:lnTo>
                  <a:pt x="0" y="11430"/>
                </a:lnTo>
                <a:lnTo>
                  <a:pt x="11430" y="0"/>
                </a:lnTo>
                <a:lnTo>
                  <a:pt x="45720" y="0"/>
                </a:lnTo>
                <a:lnTo>
                  <a:pt x="9144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6" name="SMARTINK"/>
          <p:cNvSpPr/>
          <p:nvPr/>
        </p:nvSpPr>
        <p:spPr>
          <a:xfrm>
            <a:off x="3509010" y="5006340"/>
            <a:ext cx="22861" cy="148591"/>
          </a:xfrm>
          <a:custGeom>
            <a:avLst/>
            <a:gdLst/>
            <a:ahLst/>
            <a:cxnLst/>
            <a:rect l="0" t="0" r="0" b="0"/>
            <a:pathLst>
              <a:path w="22861" h="148591">
                <a:moveTo>
                  <a:pt x="22860" y="0"/>
                </a:moveTo>
                <a:lnTo>
                  <a:pt x="0" y="34290"/>
                </a:lnTo>
                <a:lnTo>
                  <a:pt x="0" y="68580"/>
                </a:lnTo>
                <a:lnTo>
                  <a:pt x="11430" y="125730"/>
                </a:lnTo>
                <a:lnTo>
                  <a:pt x="2286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7" name="SMARTINK"/>
          <p:cNvSpPr/>
          <p:nvPr/>
        </p:nvSpPr>
        <p:spPr>
          <a:xfrm>
            <a:off x="3509010" y="5006340"/>
            <a:ext cx="22861" cy="148591"/>
          </a:xfrm>
          <a:custGeom>
            <a:avLst/>
            <a:gdLst/>
            <a:ahLst/>
            <a:cxnLst/>
            <a:rect l="0" t="0" r="0" b="0"/>
            <a:pathLst>
              <a:path w="22861" h="148591">
                <a:moveTo>
                  <a:pt x="22860" y="0"/>
                </a:moveTo>
                <a:lnTo>
                  <a:pt x="0" y="34290"/>
                </a:lnTo>
                <a:lnTo>
                  <a:pt x="0" y="68580"/>
                </a:lnTo>
                <a:lnTo>
                  <a:pt x="11430" y="125730"/>
                </a:lnTo>
                <a:lnTo>
                  <a:pt x="2286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8" name="SMARTINK"/>
          <p:cNvSpPr/>
          <p:nvPr/>
        </p:nvSpPr>
        <p:spPr>
          <a:xfrm>
            <a:off x="3566160" y="4949190"/>
            <a:ext cx="34291" cy="22861"/>
          </a:xfrm>
          <a:custGeom>
            <a:avLst/>
            <a:gdLst/>
            <a:ahLst/>
            <a:cxnLst/>
            <a:rect l="0" t="0" r="0" b="0"/>
            <a:pathLst>
              <a:path w="34291" h="22861">
                <a:moveTo>
                  <a:pt x="34290" y="2286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SMARTINK"/>
          <p:cNvSpPr/>
          <p:nvPr/>
        </p:nvSpPr>
        <p:spPr>
          <a:xfrm>
            <a:off x="3566160" y="4949190"/>
            <a:ext cx="34291" cy="22861"/>
          </a:xfrm>
          <a:custGeom>
            <a:avLst/>
            <a:gdLst/>
            <a:ahLst/>
            <a:cxnLst/>
            <a:rect l="0" t="0" r="0" b="0"/>
            <a:pathLst>
              <a:path w="34291" h="22861">
                <a:moveTo>
                  <a:pt x="34290" y="2286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0" name="SMARTINK"/>
          <p:cNvSpPr/>
          <p:nvPr/>
        </p:nvSpPr>
        <p:spPr>
          <a:xfrm>
            <a:off x="3600450" y="4960620"/>
            <a:ext cx="125731" cy="194311"/>
          </a:xfrm>
          <a:custGeom>
            <a:avLst/>
            <a:gdLst/>
            <a:ahLst/>
            <a:cxnLst/>
            <a:rect l="0" t="0" r="0" b="0"/>
            <a:pathLst>
              <a:path w="125731" h="194311">
                <a:moveTo>
                  <a:pt x="80010" y="34290"/>
                </a:moveTo>
                <a:lnTo>
                  <a:pt x="57150" y="22860"/>
                </a:lnTo>
                <a:lnTo>
                  <a:pt x="45720" y="34290"/>
                </a:lnTo>
                <a:lnTo>
                  <a:pt x="22860" y="45720"/>
                </a:lnTo>
                <a:lnTo>
                  <a:pt x="0" y="91440"/>
                </a:lnTo>
                <a:lnTo>
                  <a:pt x="0" y="125730"/>
                </a:lnTo>
                <a:lnTo>
                  <a:pt x="0" y="160020"/>
                </a:lnTo>
                <a:lnTo>
                  <a:pt x="11430" y="171450"/>
                </a:lnTo>
                <a:lnTo>
                  <a:pt x="22860" y="182880"/>
                </a:lnTo>
                <a:lnTo>
                  <a:pt x="45720" y="194310"/>
                </a:lnTo>
                <a:lnTo>
                  <a:pt x="91440" y="194310"/>
                </a:lnTo>
                <a:lnTo>
                  <a:pt x="102870" y="182880"/>
                </a:lnTo>
                <a:lnTo>
                  <a:pt x="114300" y="171450"/>
                </a:lnTo>
                <a:lnTo>
                  <a:pt x="125730" y="148590"/>
                </a:lnTo>
                <a:lnTo>
                  <a:pt x="125730" y="125730"/>
                </a:lnTo>
                <a:lnTo>
                  <a:pt x="114300" y="91440"/>
                </a:lnTo>
                <a:lnTo>
                  <a:pt x="91440" y="34290"/>
                </a:lnTo>
                <a:lnTo>
                  <a:pt x="80010" y="22860"/>
                </a:lnTo>
                <a:lnTo>
                  <a:pt x="5715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1" name="SMARTINK"/>
          <p:cNvSpPr/>
          <p:nvPr/>
        </p:nvSpPr>
        <p:spPr>
          <a:xfrm>
            <a:off x="3600450" y="4960620"/>
            <a:ext cx="125731" cy="194311"/>
          </a:xfrm>
          <a:custGeom>
            <a:avLst/>
            <a:gdLst/>
            <a:ahLst/>
            <a:cxnLst/>
            <a:rect l="0" t="0" r="0" b="0"/>
            <a:pathLst>
              <a:path w="125731" h="194311">
                <a:moveTo>
                  <a:pt x="80010" y="34290"/>
                </a:moveTo>
                <a:lnTo>
                  <a:pt x="57150" y="22860"/>
                </a:lnTo>
                <a:lnTo>
                  <a:pt x="45720" y="34290"/>
                </a:lnTo>
                <a:lnTo>
                  <a:pt x="22860" y="45720"/>
                </a:lnTo>
                <a:lnTo>
                  <a:pt x="0" y="91440"/>
                </a:lnTo>
                <a:lnTo>
                  <a:pt x="0" y="125730"/>
                </a:lnTo>
                <a:lnTo>
                  <a:pt x="0" y="160020"/>
                </a:lnTo>
                <a:lnTo>
                  <a:pt x="11430" y="171450"/>
                </a:lnTo>
                <a:lnTo>
                  <a:pt x="22860" y="182880"/>
                </a:lnTo>
                <a:lnTo>
                  <a:pt x="45720" y="194310"/>
                </a:lnTo>
                <a:lnTo>
                  <a:pt x="91440" y="194310"/>
                </a:lnTo>
                <a:lnTo>
                  <a:pt x="102870" y="182880"/>
                </a:lnTo>
                <a:lnTo>
                  <a:pt x="114300" y="171450"/>
                </a:lnTo>
                <a:lnTo>
                  <a:pt x="125730" y="148590"/>
                </a:lnTo>
                <a:lnTo>
                  <a:pt x="125730" y="125730"/>
                </a:lnTo>
                <a:lnTo>
                  <a:pt x="114300" y="91440"/>
                </a:lnTo>
                <a:lnTo>
                  <a:pt x="91440" y="34290"/>
                </a:lnTo>
                <a:lnTo>
                  <a:pt x="80010" y="22860"/>
                </a:lnTo>
                <a:lnTo>
                  <a:pt x="5715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2" name="SMARTINK"/>
          <p:cNvSpPr/>
          <p:nvPr/>
        </p:nvSpPr>
        <p:spPr>
          <a:xfrm>
            <a:off x="3749040" y="4937760"/>
            <a:ext cx="148591" cy="171451"/>
          </a:xfrm>
          <a:custGeom>
            <a:avLst/>
            <a:gdLst/>
            <a:ahLst/>
            <a:cxnLst/>
            <a:rect l="0" t="0" r="0" b="0"/>
            <a:pathLst>
              <a:path w="148591" h="171451">
                <a:moveTo>
                  <a:pt x="0" y="57150"/>
                </a:moveTo>
                <a:lnTo>
                  <a:pt x="0" y="102870"/>
                </a:lnTo>
                <a:lnTo>
                  <a:pt x="0" y="125730"/>
                </a:lnTo>
                <a:lnTo>
                  <a:pt x="22860" y="171450"/>
                </a:lnTo>
                <a:lnTo>
                  <a:pt x="45720" y="114300"/>
                </a:lnTo>
                <a:lnTo>
                  <a:pt x="57150" y="68580"/>
                </a:lnTo>
                <a:lnTo>
                  <a:pt x="68580" y="34290"/>
                </a:lnTo>
                <a:lnTo>
                  <a:pt x="91440" y="11430"/>
                </a:lnTo>
                <a:lnTo>
                  <a:pt x="102870" y="0"/>
                </a:lnTo>
                <a:lnTo>
                  <a:pt x="125730" y="0"/>
                </a:lnTo>
                <a:lnTo>
                  <a:pt x="148590" y="22860"/>
                </a:lnTo>
                <a:lnTo>
                  <a:pt x="148590" y="45720"/>
                </a:lnTo>
                <a:lnTo>
                  <a:pt x="148590" y="91440"/>
                </a:lnTo>
                <a:lnTo>
                  <a:pt x="148590" y="137160"/>
                </a:lnTo>
                <a:lnTo>
                  <a:pt x="14859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3" name="SMARTINK"/>
          <p:cNvSpPr/>
          <p:nvPr/>
        </p:nvSpPr>
        <p:spPr>
          <a:xfrm>
            <a:off x="3749040" y="4937760"/>
            <a:ext cx="148591" cy="171451"/>
          </a:xfrm>
          <a:custGeom>
            <a:avLst/>
            <a:gdLst/>
            <a:ahLst/>
            <a:cxnLst/>
            <a:rect l="0" t="0" r="0" b="0"/>
            <a:pathLst>
              <a:path w="148591" h="171451">
                <a:moveTo>
                  <a:pt x="0" y="57150"/>
                </a:moveTo>
                <a:lnTo>
                  <a:pt x="0" y="102870"/>
                </a:lnTo>
                <a:lnTo>
                  <a:pt x="0" y="125730"/>
                </a:lnTo>
                <a:lnTo>
                  <a:pt x="22860" y="171450"/>
                </a:lnTo>
                <a:lnTo>
                  <a:pt x="45720" y="114300"/>
                </a:lnTo>
                <a:lnTo>
                  <a:pt x="57150" y="68580"/>
                </a:lnTo>
                <a:lnTo>
                  <a:pt x="68580" y="34290"/>
                </a:lnTo>
                <a:lnTo>
                  <a:pt x="91440" y="11430"/>
                </a:lnTo>
                <a:lnTo>
                  <a:pt x="102870" y="0"/>
                </a:lnTo>
                <a:lnTo>
                  <a:pt x="125730" y="0"/>
                </a:lnTo>
                <a:lnTo>
                  <a:pt x="148590" y="22860"/>
                </a:lnTo>
                <a:lnTo>
                  <a:pt x="148590" y="45720"/>
                </a:lnTo>
                <a:lnTo>
                  <a:pt x="148590" y="91440"/>
                </a:lnTo>
                <a:lnTo>
                  <a:pt x="148590" y="137160"/>
                </a:lnTo>
                <a:lnTo>
                  <a:pt x="14859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SMARTINK"/>
          <p:cNvSpPr/>
          <p:nvPr/>
        </p:nvSpPr>
        <p:spPr>
          <a:xfrm>
            <a:off x="3920490" y="4892040"/>
            <a:ext cx="205741" cy="297181"/>
          </a:xfrm>
          <a:custGeom>
            <a:avLst/>
            <a:gdLst/>
            <a:ahLst/>
            <a:cxnLst/>
            <a:rect l="0" t="0" r="0" b="0"/>
            <a:pathLst>
              <a:path w="205741" h="297181">
                <a:moveTo>
                  <a:pt x="205740" y="57150"/>
                </a:moveTo>
                <a:lnTo>
                  <a:pt x="194310" y="22860"/>
                </a:lnTo>
                <a:lnTo>
                  <a:pt x="182880" y="11430"/>
                </a:lnTo>
                <a:lnTo>
                  <a:pt x="160020" y="0"/>
                </a:lnTo>
                <a:lnTo>
                  <a:pt x="137160" y="0"/>
                </a:lnTo>
                <a:lnTo>
                  <a:pt x="102870" y="0"/>
                </a:lnTo>
                <a:lnTo>
                  <a:pt x="91440" y="11430"/>
                </a:lnTo>
                <a:lnTo>
                  <a:pt x="80010" y="22860"/>
                </a:lnTo>
                <a:lnTo>
                  <a:pt x="91440" y="45720"/>
                </a:lnTo>
                <a:lnTo>
                  <a:pt x="114300" y="91440"/>
                </a:lnTo>
                <a:lnTo>
                  <a:pt x="137160" y="137160"/>
                </a:lnTo>
                <a:lnTo>
                  <a:pt x="171450" y="194310"/>
                </a:lnTo>
                <a:lnTo>
                  <a:pt x="182880" y="228600"/>
                </a:lnTo>
                <a:lnTo>
                  <a:pt x="182880" y="251460"/>
                </a:lnTo>
                <a:lnTo>
                  <a:pt x="171450" y="274320"/>
                </a:lnTo>
                <a:lnTo>
                  <a:pt x="160020" y="285750"/>
                </a:lnTo>
                <a:lnTo>
                  <a:pt x="137160" y="297180"/>
                </a:lnTo>
                <a:lnTo>
                  <a:pt x="102870" y="297180"/>
                </a:lnTo>
                <a:lnTo>
                  <a:pt x="45720" y="297180"/>
                </a:lnTo>
                <a:lnTo>
                  <a:pt x="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5" name="SMARTINK"/>
          <p:cNvSpPr/>
          <p:nvPr/>
        </p:nvSpPr>
        <p:spPr>
          <a:xfrm>
            <a:off x="3920490" y="4892040"/>
            <a:ext cx="205741" cy="297181"/>
          </a:xfrm>
          <a:custGeom>
            <a:avLst/>
            <a:gdLst/>
            <a:ahLst/>
            <a:cxnLst/>
            <a:rect l="0" t="0" r="0" b="0"/>
            <a:pathLst>
              <a:path w="205741" h="297181">
                <a:moveTo>
                  <a:pt x="205740" y="57150"/>
                </a:moveTo>
                <a:lnTo>
                  <a:pt x="194310" y="22860"/>
                </a:lnTo>
                <a:lnTo>
                  <a:pt x="182880" y="11430"/>
                </a:lnTo>
                <a:lnTo>
                  <a:pt x="160020" y="0"/>
                </a:lnTo>
                <a:lnTo>
                  <a:pt x="137160" y="0"/>
                </a:lnTo>
                <a:lnTo>
                  <a:pt x="102870" y="0"/>
                </a:lnTo>
                <a:lnTo>
                  <a:pt x="91440" y="11430"/>
                </a:lnTo>
                <a:lnTo>
                  <a:pt x="80010" y="22860"/>
                </a:lnTo>
                <a:lnTo>
                  <a:pt x="91440" y="45720"/>
                </a:lnTo>
                <a:lnTo>
                  <a:pt x="114300" y="91440"/>
                </a:lnTo>
                <a:lnTo>
                  <a:pt x="137160" y="137160"/>
                </a:lnTo>
                <a:lnTo>
                  <a:pt x="171450" y="194310"/>
                </a:lnTo>
                <a:lnTo>
                  <a:pt x="182880" y="228600"/>
                </a:lnTo>
                <a:lnTo>
                  <a:pt x="182880" y="251460"/>
                </a:lnTo>
                <a:lnTo>
                  <a:pt x="171450" y="274320"/>
                </a:lnTo>
                <a:lnTo>
                  <a:pt x="160020" y="285750"/>
                </a:lnTo>
                <a:lnTo>
                  <a:pt x="137160" y="297180"/>
                </a:lnTo>
                <a:lnTo>
                  <a:pt x="102870" y="297180"/>
                </a:lnTo>
                <a:lnTo>
                  <a:pt x="45720" y="297180"/>
                </a:lnTo>
                <a:lnTo>
                  <a:pt x="0" y="2971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1710684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Geography</a:t>
            </a:r>
            <a:endParaRPr lang="en-US" dirty="0"/>
          </a:p>
        </p:txBody>
      </p:sp>
      <p:sp>
        <p:nvSpPr>
          <p:cNvPr id="3" name="Content Placeholder 2"/>
          <p:cNvSpPr>
            <a:spLocks noGrp="1"/>
          </p:cNvSpPr>
          <p:nvPr>
            <p:ph idx="1"/>
          </p:nvPr>
        </p:nvSpPr>
        <p:spPr/>
        <p:txBody>
          <a:bodyPr/>
          <a:lstStyle/>
          <a:p>
            <a:r>
              <a:rPr lang="en-US" dirty="0" smtClean="0"/>
              <a:t>Urban: </a:t>
            </a:r>
          </a:p>
          <a:p>
            <a:endParaRPr lang="en-US" dirty="0"/>
          </a:p>
          <a:p>
            <a:endParaRPr lang="en-US" dirty="0" smtClean="0"/>
          </a:p>
          <a:p>
            <a:endParaRPr lang="en-US" dirty="0" smtClean="0"/>
          </a:p>
          <a:p>
            <a:r>
              <a:rPr lang="en-US" dirty="0" smtClean="0"/>
              <a:t>Suburban: </a:t>
            </a:r>
          </a:p>
          <a:p>
            <a:endParaRPr lang="en-US" dirty="0"/>
          </a:p>
          <a:p>
            <a:endParaRPr lang="en-US" dirty="0" smtClean="0"/>
          </a:p>
          <a:p>
            <a:endParaRPr lang="en-US" dirty="0" smtClean="0"/>
          </a:p>
          <a:p>
            <a:r>
              <a:rPr lang="en-US" dirty="0" smtClean="0"/>
              <a:t>Rural: </a:t>
            </a:r>
            <a:endParaRPr lang="en-US" dirty="0"/>
          </a:p>
        </p:txBody>
      </p:sp>
      <p:sp>
        <p:nvSpPr>
          <p:cNvPr id="4" name="SMARTINK"/>
          <p:cNvSpPr/>
          <p:nvPr/>
        </p:nvSpPr>
        <p:spPr>
          <a:xfrm>
            <a:off x="525780" y="3143250"/>
            <a:ext cx="1931671" cy="1028701"/>
          </a:xfrm>
          <a:custGeom>
            <a:avLst/>
            <a:gdLst/>
            <a:ahLst/>
            <a:cxnLst/>
            <a:rect l="0" t="0" r="0" b="0"/>
            <a:pathLst>
              <a:path w="1931671" h="1028701">
                <a:moveTo>
                  <a:pt x="1931670" y="514350"/>
                </a:moveTo>
                <a:lnTo>
                  <a:pt x="1908810" y="502920"/>
                </a:lnTo>
                <a:lnTo>
                  <a:pt x="1897380" y="480060"/>
                </a:lnTo>
                <a:lnTo>
                  <a:pt x="1840230" y="434340"/>
                </a:lnTo>
                <a:lnTo>
                  <a:pt x="1783080" y="388620"/>
                </a:lnTo>
                <a:lnTo>
                  <a:pt x="1725930" y="342900"/>
                </a:lnTo>
                <a:lnTo>
                  <a:pt x="1680210" y="297180"/>
                </a:lnTo>
                <a:lnTo>
                  <a:pt x="1623060" y="262890"/>
                </a:lnTo>
                <a:lnTo>
                  <a:pt x="1588770" y="240030"/>
                </a:lnTo>
                <a:lnTo>
                  <a:pt x="1565910" y="217170"/>
                </a:lnTo>
                <a:lnTo>
                  <a:pt x="1508760" y="182880"/>
                </a:lnTo>
                <a:lnTo>
                  <a:pt x="1451610" y="160020"/>
                </a:lnTo>
                <a:lnTo>
                  <a:pt x="1394460" y="125730"/>
                </a:lnTo>
                <a:lnTo>
                  <a:pt x="1348740" y="102870"/>
                </a:lnTo>
                <a:lnTo>
                  <a:pt x="1303020" y="80010"/>
                </a:lnTo>
                <a:lnTo>
                  <a:pt x="1245870" y="57150"/>
                </a:lnTo>
                <a:lnTo>
                  <a:pt x="1188720" y="45720"/>
                </a:lnTo>
                <a:lnTo>
                  <a:pt x="1143000" y="34290"/>
                </a:lnTo>
                <a:lnTo>
                  <a:pt x="1097280" y="34290"/>
                </a:lnTo>
                <a:lnTo>
                  <a:pt x="1051560" y="22860"/>
                </a:lnTo>
                <a:lnTo>
                  <a:pt x="1005840" y="11430"/>
                </a:lnTo>
                <a:lnTo>
                  <a:pt x="960120" y="11430"/>
                </a:lnTo>
                <a:lnTo>
                  <a:pt x="914400" y="11430"/>
                </a:lnTo>
                <a:lnTo>
                  <a:pt x="857250" y="0"/>
                </a:lnTo>
                <a:lnTo>
                  <a:pt x="811530" y="0"/>
                </a:lnTo>
                <a:lnTo>
                  <a:pt x="765810" y="0"/>
                </a:lnTo>
                <a:lnTo>
                  <a:pt x="720090" y="0"/>
                </a:lnTo>
                <a:lnTo>
                  <a:pt x="674370" y="11430"/>
                </a:lnTo>
                <a:lnTo>
                  <a:pt x="628650" y="11430"/>
                </a:lnTo>
                <a:lnTo>
                  <a:pt x="582930" y="22860"/>
                </a:lnTo>
                <a:lnTo>
                  <a:pt x="537210" y="22860"/>
                </a:lnTo>
                <a:lnTo>
                  <a:pt x="491490" y="34290"/>
                </a:lnTo>
                <a:lnTo>
                  <a:pt x="445770" y="57150"/>
                </a:lnTo>
                <a:lnTo>
                  <a:pt x="400050" y="68580"/>
                </a:lnTo>
                <a:lnTo>
                  <a:pt x="354330" y="91440"/>
                </a:lnTo>
                <a:lnTo>
                  <a:pt x="308610" y="125730"/>
                </a:lnTo>
                <a:lnTo>
                  <a:pt x="262890" y="148590"/>
                </a:lnTo>
                <a:lnTo>
                  <a:pt x="217170" y="182880"/>
                </a:lnTo>
                <a:lnTo>
                  <a:pt x="171450" y="217170"/>
                </a:lnTo>
                <a:lnTo>
                  <a:pt x="125730" y="240030"/>
                </a:lnTo>
                <a:lnTo>
                  <a:pt x="80010" y="297180"/>
                </a:lnTo>
                <a:lnTo>
                  <a:pt x="45720" y="354330"/>
                </a:lnTo>
                <a:lnTo>
                  <a:pt x="22860" y="377190"/>
                </a:lnTo>
                <a:lnTo>
                  <a:pt x="11430" y="434340"/>
                </a:lnTo>
                <a:lnTo>
                  <a:pt x="0" y="468630"/>
                </a:lnTo>
                <a:lnTo>
                  <a:pt x="0" y="514350"/>
                </a:lnTo>
                <a:lnTo>
                  <a:pt x="0" y="537210"/>
                </a:lnTo>
                <a:lnTo>
                  <a:pt x="0" y="594360"/>
                </a:lnTo>
                <a:lnTo>
                  <a:pt x="11430" y="640080"/>
                </a:lnTo>
                <a:lnTo>
                  <a:pt x="22860" y="662940"/>
                </a:lnTo>
                <a:lnTo>
                  <a:pt x="45720" y="720090"/>
                </a:lnTo>
                <a:lnTo>
                  <a:pt x="80010" y="765810"/>
                </a:lnTo>
                <a:lnTo>
                  <a:pt x="114300" y="822960"/>
                </a:lnTo>
                <a:lnTo>
                  <a:pt x="171450" y="857250"/>
                </a:lnTo>
                <a:lnTo>
                  <a:pt x="228600" y="891540"/>
                </a:lnTo>
                <a:lnTo>
                  <a:pt x="285750" y="925830"/>
                </a:lnTo>
                <a:lnTo>
                  <a:pt x="342900" y="948690"/>
                </a:lnTo>
                <a:lnTo>
                  <a:pt x="388620" y="971550"/>
                </a:lnTo>
                <a:lnTo>
                  <a:pt x="445770" y="982980"/>
                </a:lnTo>
                <a:lnTo>
                  <a:pt x="491490" y="994410"/>
                </a:lnTo>
                <a:lnTo>
                  <a:pt x="537210" y="1005840"/>
                </a:lnTo>
                <a:lnTo>
                  <a:pt x="582930" y="1017270"/>
                </a:lnTo>
                <a:lnTo>
                  <a:pt x="640080" y="1028700"/>
                </a:lnTo>
                <a:lnTo>
                  <a:pt x="685800" y="1028700"/>
                </a:lnTo>
                <a:lnTo>
                  <a:pt x="731520" y="1028700"/>
                </a:lnTo>
                <a:lnTo>
                  <a:pt x="788670" y="1028700"/>
                </a:lnTo>
                <a:lnTo>
                  <a:pt x="834390" y="1028700"/>
                </a:lnTo>
                <a:lnTo>
                  <a:pt x="880110" y="1028700"/>
                </a:lnTo>
                <a:lnTo>
                  <a:pt x="925830" y="1028700"/>
                </a:lnTo>
                <a:lnTo>
                  <a:pt x="971550" y="1028700"/>
                </a:lnTo>
                <a:lnTo>
                  <a:pt x="1028700" y="1017270"/>
                </a:lnTo>
                <a:lnTo>
                  <a:pt x="1074420" y="1017270"/>
                </a:lnTo>
                <a:lnTo>
                  <a:pt x="1120140" y="994410"/>
                </a:lnTo>
                <a:lnTo>
                  <a:pt x="1165860" y="982980"/>
                </a:lnTo>
                <a:lnTo>
                  <a:pt x="1211580" y="960120"/>
                </a:lnTo>
                <a:lnTo>
                  <a:pt x="1268730" y="937260"/>
                </a:lnTo>
                <a:lnTo>
                  <a:pt x="1303020" y="914400"/>
                </a:lnTo>
                <a:lnTo>
                  <a:pt x="1360170" y="880110"/>
                </a:lnTo>
                <a:lnTo>
                  <a:pt x="1405890" y="845820"/>
                </a:lnTo>
                <a:lnTo>
                  <a:pt x="1451610" y="800100"/>
                </a:lnTo>
                <a:lnTo>
                  <a:pt x="1497330" y="754380"/>
                </a:lnTo>
                <a:lnTo>
                  <a:pt x="1543050" y="708660"/>
                </a:lnTo>
                <a:lnTo>
                  <a:pt x="1577340" y="662940"/>
                </a:lnTo>
                <a:lnTo>
                  <a:pt x="1611630" y="605790"/>
                </a:lnTo>
                <a:lnTo>
                  <a:pt x="1645920" y="560070"/>
                </a:lnTo>
                <a:lnTo>
                  <a:pt x="1657350" y="514350"/>
                </a:lnTo>
                <a:lnTo>
                  <a:pt x="1668780" y="480060"/>
                </a:lnTo>
                <a:lnTo>
                  <a:pt x="1668780" y="434340"/>
                </a:lnTo>
                <a:lnTo>
                  <a:pt x="1668780" y="388620"/>
                </a:lnTo>
                <a:lnTo>
                  <a:pt x="1657350" y="342900"/>
                </a:lnTo>
                <a:lnTo>
                  <a:pt x="1623060" y="297180"/>
                </a:lnTo>
                <a:lnTo>
                  <a:pt x="1577340" y="262890"/>
                </a:lnTo>
                <a:lnTo>
                  <a:pt x="1520190" y="251460"/>
                </a:lnTo>
                <a:lnTo>
                  <a:pt x="1485900" y="240030"/>
                </a:lnTo>
                <a:lnTo>
                  <a:pt x="1440180" y="228600"/>
                </a:lnTo>
                <a:lnTo>
                  <a:pt x="1394460" y="228600"/>
                </a:lnTo>
                <a:lnTo>
                  <a:pt x="138303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SMARTINK"/>
          <p:cNvSpPr/>
          <p:nvPr/>
        </p:nvSpPr>
        <p:spPr>
          <a:xfrm>
            <a:off x="525780" y="3143250"/>
            <a:ext cx="1931671" cy="1028701"/>
          </a:xfrm>
          <a:custGeom>
            <a:avLst/>
            <a:gdLst/>
            <a:ahLst/>
            <a:cxnLst/>
            <a:rect l="0" t="0" r="0" b="0"/>
            <a:pathLst>
              <a:path w="1931671" h="1028701">
                <a:moveTo>
                  <a:pt x="1931670" y="514350"/>
                </a:moveTo>
                <a:lnTo>
                  <a:pt x="1908810" y="502920"/>
                </a:lnTo>
                <a:lnTo>
                  <a:pt x="1897380" y="480060"/>
                </a:lnTo>
                <a:lnTo>
                  <a:pt x="1840230" y="434340"/>
                </a:lnTo>
                <a:lnTo>
                  <a:pt x="1783080" y="388620"/>
                </a:lnTo>
                <a:lnTo>
                  <a:pt x="1725930" y="342900"/>
                </a:lnTo>
                <a:lnTo>
                  <a:pt x="1680210" y="297180"/>
                </a:lnTo>
                <a:lnTo>
                  <a:pt x="1623060" y="262890"/>
                </a:lnTo>
                <a:lnTo>
                  <a:pt x="1588770" y="240030"/>
                </a:lnTo>
                <a:lnTo>
                  <a:pt x="1565910" y="217170"/>
                </a:lnTo>
                <a:lnTo>
                  <a:pt x="1508760" y="182880"/>
                </a:lnTo>
                <a:lnTo>
                  <a:pt x="1451610" y="160020"/>
                </a:lnTo>
                <a:lnTo>
                  <a:pt x="1394460" y="125730"/>
                </a:lnTo>
                <a:lnTo>
                  <a:pt x="1348740" y="102870"/>
                </a:lnTo>
                <a:lnTo>
                  <a:pt x="1303020" y="80010"/>
                </a:lnTo>
                <a:lnTo>
                  <a:pt x="1245870" y="57150"/>
                </a:lnTo>
                <a:lnTo>
                  <a:pt x="1188720" y="45720"/>
                </a:lnTo>
                <a:lnTo>
                  <a:pt x="1143000" y="34290"/>
                </a:lnTo>
                <a:lnTo>
                  <a:pt x="1097280" y="34290"/>
                </a:lnTo>
                <a:lnTo>
                  <a:pt x="1051560" y="22860"/>
                </a:lnTo>
                <a:lnTo>
                  <a:pt x="1005840" y="11430"/>
                </a:lnTo>
                <a:lnTo>
                  <a:pt x="960120" y="11430"/>
                </a:lnTo>
                <a:lnTo>
                  <a:pt x="914400" y="11430"/>
                </a:lnTo>
                <a:lnTo>
                  <a:pt x="857250" y="0"/>
                </a:lnTo>
                <a:lnTo>
                  <a:pt x="811530" y="0"/>
                </a:lnTo>
                <a:lnTo>
                  <a:pt x="765810" y="0"/>
                </a:lnTo>
                <a:lnTo>
                  <a:pt x="720090" y="0"/>
                </a:lnTo>
                <a:lnTo>
                  <a:pt x="674370" y="11430"/>
                </a:lnTo>
                <a:lnTo>
                  <a:pt x="628650" y="11430"/>
                </a:lnTo>
                <a:lnTo>
                  <a:pt x="582930" y="22860"/>
                </a:lnTo>
                <a:lnTo>
                  <a:pt x="537210" y="22860"/>
                </a:lnTo>
                <a:lnTo>
                  <a:pt x="491490" y="34290"/>
                </a:lnTo>
                <a:lnTo>
                  <a:pt x="445770" y="57150"/>
                </a:lnTo>
                <a:lnTo>
                  <a:pt x="400050" y="68580"/>
                </a:lnTo>
                <a:lnTo>
                  <a:pt x="354330" y="91440"/>
                </a:lnTo>
                <a:lnTo>
                  <a:pt x="308610" y="125730"/>
                </a:lnTo>
                <a:lnTo>
                  <a:pt x="262890" y="148590"/>
                </a:lnTo>
                <a:lnTo>
                  <a:pt x="217170" y="182880"/>
                </a:lnTo>
                <a:lnTo>
                  <a:pt x="171450" y="217170"/>
                </a:lnTo>
                <a:lnTo>
                  <a:pt x="125730" y="240030"/>
                </a:lnTo>
                <a:lnTo>
                  <a:pt x="80010" y="297180"/>
                </a:lnTo>
                <a:lnTo>
                  <a:pt x="45720" y="354330"/>
                </a:lnTo>
                <a:lnTo>
                  <a:pt x="22860" y="377190"/>
                </a:lnTo>
                <a:lnTo>
                  <a:pt x="11430" y="434340"/>
                </a:lnTo>
                <a:lnTo>
                  <a:pt x="0" y="468630"/>
                </a:lnTo>
                <a:lnTo>
                  <a:pt x="0" y="514350"/>
                </a:lnTo>
                <a:lnTo>
                  <a:pt x="0" y="537210"/>
                </a:lnTo>
                <a:lnTo>
                  <a:pt x="0" y="594360"/>
                </a:lnTo>
                <a:lnTo>
                  <a:pt x="11430" y="640080"/>
                </a:lnTo>
                <a:lnTo>
                  <a:pt x="22860" y="662940"/>
                </a:lnTo>
                <a:lnTo>
                  <a:pt x="45720" y="720090"/>
                </a:lnTo>
                <a:lnTo>
                  <a:pt x="80010" y="765810"/>
                </a:lnTo>
                <a:lnTo>
                  <a:pt x="114300" y="822960"/>
                </a:lnTo>
                <a:lnTo>
                  <a:pt x="171450" y="857250"/>
                </a:lnTo>
                <a:lnTo>
                  <a:pt x="228600" y="891540"/>
                </a:lnTo>
                <a:lnTo>
                  <a:pt x="285750" y="925830"/>
                </a:lnTo>
                <a:lnTo>
                  <a:pt x="342900" y="948690"/>
                </a:lnTo>
                <a:lnTo>
                  <a:pt x="388620" y="971550"/>
                </a:lnTo>
                <a:lnTo>
                  <a:pt x="445770" y="982980"/>
                </a:lnTo>
                <a:lnTo>
                  <a:pt x="491490" y="994410"/>
                </a:lnTo>
                <a:lnTo>
                  <a:pt x="537210" y="1005840"/>
                </a:lnTo>
                <a:lnTo>
                  <a:pt x="582930" y="1017270"/>
                </a:lnTo>
                <a:lnTo>
                  <a:pt x="640080" y="1028700"/>
                </a:lnTo>
                <a:lnTo>
                  <a:pt x="685800" y="1028700"/>
                </a:lnTo>
                <a:lnTo>
                  <a:pt x="731520" y="1028700"/>
                </a:lnTo>
                <a:lnTo>
                  <a:pt x="788670" y="1028700"/>
                </a:lnTo>
                <a:lnTo>
                  <a:pt x="834390" y="1028700"/>
                </a:lnTo>
                <a:lnTo>
                  <a:pt x="880110" y="1028700"/>
                </a:lnTo>
                <a:lnTo>
                  <a:pt x="925830" y="1028700"/>
                </a:lnTo>
                <a:lnTo>
                  <a:pt x="971550" y="1028700"/>
                </a:lnTo>
                <a:lnTo>
                  <a:pt x="1028700" y="1017270"/>
                </a:lnTo>
                <a:lnTo>
                  <a:pt x="1074420" y="1017270"/>
                </a:lnTo>
                <a:lnTo>
                  <a:pt x="1120140" y="994410"/>
                </a:lnTo>
                <a:lnTo>
                  <a:pt x="1165860" y="982980"/>
                </a:lnTo>
                <a:lnTo>
                  <a:pt x="1211580" y="960120"/>
                </a:lnTo>
                <a:lnTo>
                  <a:pt x="1268730" y="937260"/>
                </a:lnTo>
                <a:lnTo>
                  <a:pt x="1303020" y="914400"/>
                </a:lnTo>
                <a:lnTo>
                  <a:pt x="1360170" y="880110"/>
                </a:lnTo>
                <a:lnTo>
                  <a:pt x="1405890" y="845820"/>
                </a:lnTo>
                <a:lnTo>
                  <a:pt x="1451610" y="800100"/>
                </a:lnTo>
                <a:lnTo>
                  <a:pt x="1497330" y="754380"/>
                </a:lnTo>
                <a:lnTo>
                  <a:pt x="1543050" y="708660"/>
                </a:lnTo>
                <a:lnTo>
                  <a:pt x="1577340" y="662940"/>
                </a:lnTo>
                <a:lnTo>
                  <a:pt x="1611630" y="605790"/>
                </a:lnTo>
                <a:lnTo>
                  <a:pt x="1645920" y="560070"/>
                </a:lnTo>
                <a:lnTo>
                  <a:pt x="1657350" y="514350"/>
                </a:lnTo>
                <a:lnTo>
                  <a:pt x="1668780" y="480060"/>
                </a:lnTo>
                <a:lnTo>
                  <a:pt x="1668780" y="434340"/>
                </a:lnTo>
                <a:lnTo>
                  <a:pt x="1668780" y="388620"/>
                </a:lnTo>
                <a:lnTo>
                  <a:pt x="1657350" y="342900"/>
                </a:lnTo>
                <a:lnTo>
                  <a:pt x="1623060" y="297180"/>
                </a:lnTo>
                <a:lnTo>
                  <a:pt x="1577340" y="262890"/>
                </a:lnTo>
                <a:lnTo>
                  <a:pt x="1520190" y="251460"/>
                </a:lnTo>
                <a:lnTo>
                  <a:pt x="1485900" y="240030"/>
                </a:lnTo>
                <a:lnTo>
                  <a:pt x="1440180" y="228600"/>
                </a:lnTo>
                <a:lnTo>
                  <a:pt x="1394460" y="228600"/>
                </a:lnTo>
                <a:lnTo>
                  <a:pt x="138303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SMARTINK"/>
          <p:cNvSpPr/>
          <p:nvPr/>
        </p:nvSpPr>
        <p:spPr>
          <a:xfrm>
            <a:off x="2491740" y="3303270"/>
            <a:ext cx="205741" cy="320041"/>
          </a:xfrm>
          <a:custGeom>
            <a:avLst/>
            <a:gdLst/>
            <a:ahLst/>
            <a:cxnLst/>
            <a:rect l="0" t="0" r="0" b="0"/>
            <a:pathLst>
              <a:path w="205741" h="320041">
                <a:moveTo>
                  <a:pt x="34290" y="102870"/>
                </a:moveTo>
                <a:lnTo>
                  <a:pt x="34290" y="148590"/>
                </a:lnTo>
                <a:lnTo>
                  <a:pt x="34290" y="194310"/>
                </a:lnTo>
                <a:lnTo>
                  <a:pt x="34290" y="240030"/>
                </a:lnTo>
                <a:lnTo>
                  <a:pt x="45720" y="297180"/>
                </a:lnTo>
                <a:lnTo>
                  <a:pt x="57150" y="320040"/>
                </a:lnTo>
                <a:lnTo>
                  <a:pt x="34290" y="285750"/>
                </a:lnTo>
                <a:lnTo>
                  <a:pt x="11430" y="228600"/>
                </a:lnTo>
                <a:lnTo>
                  <a:pt x="11430" y="182880"/>
                </a:lnTo>
                <a:lnTo>
                  <a:pt x="0" y="137160"/>
                </a:lnTo>
                <a:lnTo>
                  <a:pt x="0" y="102870"/>
                </a:lnTo>
                <a:lnTo>
                  <a:pt x="0" y="80010"/>
                </a:lnTo>
                <a:lnTo>
                  <a:pt x="11430" y="68580"/>
                </a:lnTo>
                <a:lnTo>
                  <a:pt x="22860" y="80010"/>
                </a:lnTo>
                <a:lnTo>
                  <a:pt x="45720" y="114300"/>
                </a:lnTo>
                <a:lnTo>
                  <a:pt x="68580" y="171450"/>
                </a:lnTo>
                <a:lnTo>
                  <a:pt x="102870" y="217170"/>
                </a:lnTo>
                <a:lnTo>
                  <a:pt x="148590" y="251460"/>
                </a:lnTo>
                <a:lnTo>
                  <a:pt x="171450" y="251460"/>
                </a:lnTo>
                <a:lnTo>
                  <a:pt x="194310" y="240030"/>
                </a:lnTo>
                <a:lnTo>
                  <a:pt x="205740" y="217170"/>
                </a:lnTo>
                <a:lnTo>
                  <a:pt x="205740" y="160020"/>
                </a:lnTo>
                <a:lnTo>
                  <a:pt x="205740" y="125730"/>
                </a:lnTo>
                <a:lnTo>
                  <a:pt x="194310" y="80010"/>
                </a:lnTo>
                <a:lnTo>
                  <a:pt x="171450" y="34290"/>
                </a:lnTo>
                <a:lnTo>
                  <a:pt x="160020" y="11430"/>
                </a:lnTo>
                <a:lnTo>
                  <a:pt x="137160" y="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SMARTINK"/>
          <p:cNvSpPr/>
          <p:nvPr/>
        </p:nvSpPr>
        <p:spPr>
          <a:xfrm>
            <a:off x="2491740" y="3303270"/>
            <a:ext cx="205741" cy="320041"/>
          </a:xfrm>
          <a:custGeom>
            <a:avLst/>
            <a:gdLst/>
            <a:ahLst/>
            <a:cxnLst/>
            <a:rect l="0" t="0" r="0" b="0"/>
            <a:pathLst>
              <a:path w="205741" h="320041">
                <a:moveTo>
                  <a:pt x="34290" y="102870"/>
                </a:moveTo>
                <a:lnTo>
                  <a:pt x="34290" y="148590"/>
                </a:lnTo>
                <a:lnTo>
                  <a:pt x="34290" y="194310"/>
                </a:lnTo>
                <a:lnTo>
                  <a:pt x="34290" y="240030"/>
                </a:lnTo>
                <a:lnTo>
                  <a:pt x="45720" y="297180"/>
                </a:lnTo>
                <a:lnTo>
                  <a:pt x="57150" y="320040"/>
                </a:lnTo>
                <a:lnTo>
                  <a:pt x="34290" y="285750"/>
                </a:lnTo>
                <a:lnTo>
                  <a:pt x="11430" y="228600"/>
                </a:lnTo>
                <a:lnTo>
                  <a:pt x="11430" y="182880"/>
                </a:lnTo>
                <a:lnTo>
                  <a:pt x="0" y="137160"/>
                </a:lnTo>
                <a:lnTo>
                  <a:pt x="0" y="102870"/>
                </a:lnTo>
                <a:lnTo>
                  <a:pt x="0" y="80010"/>
                </a:lnTo>
                <a:lnTo>
                  <a:pt x="11430" y="68580"/>
                </a:lnTo>
                <a:lnTo>
                  <a:pt x="22860" y="80010"/>
                </a:lnTo>
                <a:lnTo>
                  <a:pt x="45720" y="114300"/>
                </a:lnTo>
                <a:lnTo>
                  <a:pt x="68580" y="171450"/>
                </a:lnTo>
                <a:lnTo>
                  <a:pt x="102870" y="217170"/>
                </a:lnTo>
                <a:lnTo>
                  <a:pt x="148590" y="251460"/>
                </a:lnTo>
                <a:lnTo>
                  <a:pt x="171450" y="251460"/>
                </a:lnTo>
                <a:lnTo>
                  <a:pt x="194310" y="240030"/>
                </a:lnTo>
                <a:lnTo>
                  <a:pt x="205740" y="217170"/>
                </a:lnTo>
                <a:lnTo>
                  <a:pt x="205740" y="160020"/>
                </a:lnTo>
                <a:lnTo>
                  <a:pt x="205740" y="125730"/>
                </a:lnTo>
                <a:lnTo>
                  <a:pt x="194310" y="80010"/>
                </a:lnTo>
                <a:lnTo>
                  <a:pt x="171450" y="34290"/>
                </a:lnTo>
                <a:lnTo>
                  <a:pt x="160020" y="11430"/>
                </a:lnTo>
                <a:lnTo>
                  <a:pt x="137160" y="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SMARTINK"/>
          <p:cNvSpPr/>
          <p:nvPr/>
        </p:nvSpPr>
        <p:spPr>
          <a:xfrm>
            <a:off x="2731770" y="3383280"/>
            <a:ext cx="68581" cy="171451"/>
          </a:xfrm>
          <a:custGeom>
            <a:avLst/>
            <a:gdLst/>
            <a:ahLst/>
            <a:cxnLst/>
            <a:rect l="0" t="0" r="0" b="0"/>
            <a:pathLst>
              <a:path w="68581" h="171451">
                <a:moveTo>
                  <a:pt x="57150" y="34290"/>
                </a:moveTo>
                <a:lnTo>
                  <a:pt x="22860" y="45720"/>
                </a:lnTo>
                <a:lnTo>
                  <a:pt x="11430" y="68580"/>
                </a:lnTo>
                <a:lnTo>
                  <a:pt x="0" y="102870"/>
                </a:lnTo>
                <a:lnTo>
                  <a:pt x="0" y="137160"/>
                </a:lnTo>
                <a:lnTo>
                  <a:pt x="0" y="160020"/>
                </a:lnTo>
                <a:lnTo>
                  <a:pt x="11430" y="171450"/>
                </a:lnTo>
                <a:lnTo>
                  <a:pt x="22860" y="160020"/>
                </a:lnTo>
                <a:lnTo>
                  <a:pt x="57150" y="148590"/>
                </a:lnTo>
                <a:lnTo>
                  <a:pt x="68580" y="125730"/>
                </a:lnTo>
                <a:lnTo>
                  <a:pt x="68580" y="68580"/>
                </a:lnTo>
                <a:lnTo>
                  <a:pt x="68580" y="45720"/>
                </a:lnTo>
                <a:lnTo>
                  <a:pt x="57150" y="34290"/>
                </a:lnTo>
                <a:lnTo>
                  <a:pt x="2286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SMARTINK"/>
          <p:cNvSpPr/>
          <p:nvPr/>
        </p:nvSpPr>
        <p:spPr>
          <a:xfrm>
            <a:off x="2731770" y="3383280"/>
            <a:ext cx="68581" cy="171451"/>
          </a:xfrm>
          <a:custGeom>
            <a:avLst/>
            <a:gdLst/>
            <a:ahLst/>
            <a:cxnLst/>
            <a:rect l="0" t="0" r="0" b="0"/>
            <a:pathLst>
              <a:path w="68581" h="171451">
                <a:moveTo>
                  <a:pt x="57150" y="34290"/>
                </a:moveTo>
                <a:lnTo>
                  <a:pt x="22860" y="45720"/>
                </a:lnTo>
                <a:lnTo>
                  <a:pt x="11430" y="68580"/>
                </a:lnTo>
                <a:lnTo>
                  <a:pt x="0" y="102870"/>
                </a:lnTo>
                <a:lnTo>
                  <a:pt x="0" y="137160"/>
                </a:lnTo>
                <a:lnTo>
                  <a:pt x="0" y="160020"/>
                </a:lnTo>
                <a:lnTo>
                  <a:pt x="11430" y="171450"/>
                </a:lnTo>
                <a:lnTo>
                  <a:pt x="22860" y="160020"/>
                </a:lnTo>
                <a:lnTo>
                  <a:pt x="57150" y="148590"/>
                </a:lnTo>
                <a:lnTo>
                  <a:pt x="68580" y="125730"/>
                </a:lnTo>
                <a:lnTo>
                  <a:pt x="68580" y="68580"/>
                </a:lnTo>
                <a:lnTo>
                  <a:pt x="68580" y="45720"/>
                </a:lnTo>
                <a:lnTo>
                  <a:pt x="57150" y="34290"/>
                </a:lnTo>
                <a:lnTo>
                  <a:pt x="2286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SMARTINK"/>
          <p:cNvSpPr/>
          <p:nvPr/>
        </p:nvSpPr>
        <p:spPr>
          <a:xfrm>
            <a:off x="2823210" y="3348990"/>
            <a:ext cx="68581" cy="194311"/>
          </a:xfrm>
          <a:custGeom>
            <a:avLst/>
            <a:gdLst/>
            <a:ahLst/>
            <a:cxnLst/>
            <a:rect l="0" t="0" r="0" b="0"/>
            <a:pathLst>
              <a:path w="68581" h="194311">
                <a:moveTo>
                  <a:pt x="0" y="0"/>
                </a:moveTo>
                <a:lnTo>
                  <a:pt x="22860" y="45720"/>
                </a:lnTo>
                <a:lnTo>
                  <a:pt x="34290" y="102870"/>
                </a:lnTo>
                <a:lnTo>
                  <a:pt x="57150" y="148590"/>
                </a:lnTo>
                <a:lnTo>
                  <a:pt x="6858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SMARTINK"/>
          <p:cNvSpPr/>
          <p:nvPr/>
        </p:nvSpPr>
        <p:spPr>
          <a:xfrm>
            <a:off x="2823210" y="3348990"/>
            <a:ext cx="68581" cy="194311"/>
          </a:xfrm>
          <a:custGeom>
            <a:avLst/>
            <a:gdLst/>
            <a:ahLst/>
            <a:cxnLst/>
            <a:rect l="0" t="0" r="0" b="0"/>
            <a:pathLst>
              <a:path w="68581" h="194311">
                <a:moveTo>
                  <a:pt x="0" y="0"/>
                </a:moveTo>
                <a:lnTo>
                  <a:pt x="22860" y="45720"/>
                </a:lnTo>
                <a:lnTo>
                  <a:pt x="34290" y="102870"/>
                </a:lnTo>
                <a:lnTo>
                  <a:pt x="57150" y="148590"/>
                </a:lnTo>
                <a:lnTo>
                  <a:pt x="6858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SMARTINK"/>
          <p:cNvSpPr/>
          <p:nvPr/>
        </p:nvSpPr>
        <p:spPr>
          <a:xfrm>
            <a:off x="2823210" y="3463290"/>
            <a:ext cx="80011" cy="34291"/>
          </a:xfrm>
          <a:custGeom>
            <a:avLst/>
            <a:gdLst/>
            <a:ahLst/>
            <a:cxnLst/>
            <a:rect l="0" t="0" r="0" b="0"/>
            <a:pathLst>
              <a:path w="80011" h="34291">
                <a:moveTo>
                  <a:pt x="0" y="34290"/>
                </a:moveTo>
                <a:lnTo>
                  <a:pt x="45720" y="11430"/>
                </a:lnTo>
                <a:lnTo>
                  <a:pt x="800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SMARTINK"/>
          <p:cNvSpPr/>
          <p:nvPr/>
        </p:nvSpPr>
        <p:spPr>
          <a:xfrm>
            <a:off x="2823210" y="3463290"/>
            <a:ext cx="80011" cy="34291"/>
          </a:xfrm>
          <a:custGeom>
            <a:avLst/>
            <a:gdLst/>
            <a:ahLst/>
            <a:cxnLst/>
            <a:rect l="0" t="0" r="0" b="0"/>
            <a:pathLst>
              <a:path w="80011" h="34291">
                <a:moveTo>
                  <a:pt x="0" y="34290"/>
                </a:moveTo>
                <a:lnTo>
                  <a:pt x="45720" y="11430"/>
                </a:lnTo>
                <a:lnTo>
                  <a:pt x="800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SMARTINK"/>
          <p:cNvSpPr/>
          <p:nvPr/>
        </p:nvSpPr>
        <p:spPr>
          <a:xfrm>
            <a:off x="3063240" y="3360420"/>
            <a:ext cx="274321" cy="171451"/>
          </a:xfrm>
          <a:custGeom>
            <a:avLst/>
            <a:gdLst/>
            <a:ahLst/>
            <a:cxnLst/>
            <a:rect l="0" t="0" r="0" b="0"/>
            <a:pathLst>
              <a:path w="274321" h="171451">
                <a:moveTo>
                  <a:pt x="0" y="45720"/>
                </a:moveTo>
                <a:lnTo>
                  <a:pt x="22860" y="91440"/>
                </a:lnTo>
                <a:lnTo>
                  <a:pt x="45720" y="148590"/>
                </a:lnTo>
                <a:lnTo>
                  <a:pt x="57150" y="160020"/>
                </a:lnTo>
                <a:lnTo>
                  <a:pt x="57150" y="102870"/>
                </a:lnTo>
                <a:lnTo>
                  <a:pt x="45720" y="80010"/>
                </a:lnTo>
                <a:lnTo>
                  <a:pt x="45720" y="57150"/>
                </a:lnTo>
                <a:lnTo>
                  <a:pt x="57150" y="34290"/>
                </a:lnTo>
                <a:lnTo>
                  <a:pt x="68580" y="22860"/>
                </a:lnTo>
                <a:lnTo>
                  <a:pt x="102870" y="34290"/>
                </a:lnTo>
                <a:lnTo>
                  <a:pt x="125730" y="80010"/>
                </a:lnTo>
                <a:lnTo>
                  <a:pt x="148590" y="114300"/>
                </a:lnTo>
                <a:lnTo>
                  <a:pt x="160020" y="57150"/>
                </a:lnTo>
                <a:lnTo>
                  <a:pt x="160020" y="34290"/>
                </a:lnTo>
                <a:lnTo>
                  <a:pt x="160020" y="11430"/>
                </a:lnTo>
                <a:lnTo>
                  <a:pt x="171450" y="0"/>
                </a:lnTo>
                <a:lnTo>
                  <a:pt x="194310" y="11430"/>
                </a:lnTo>
                <a:lnTo>
                  <a:pt x="217170" y="22860"/>
                </a:lnTo>
                <a:lnTo>
                  <a:pt x="251460" y="68580"/>
                </a:lnTo>
                <a:lnTo>
                  <a:pt x="262890" y="125730"/>
                </a:lnTo>
                <a:lnTo>
                  <a:pt x="27432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SMARTINK"/>
          <p:cNvSpPr/>
          <p:nvPr/>
        </p:nvSpPr>
        <p:spPr>
          <a:xfrm>
            <a:off x="3063240" y="3360420"/>
            <a:ext cx="274321" cy="171451"/>
          </a:xfrm>
          <a:custGeom>
            <a:avLst/>
            <a:gdLst/>
            <a:ahLst/>
            <a:cxnLst/>
            <a:rect l="0" t="0" r="0" b="0"/>
            <a:pathLst>
              <a:path w="274321" h="171451">
                <a:moveTo>
                  <a:pt x="0" y="45720"/>
                </a:moveTo>
                <a:lnTo>
                  <a:pt x="22860" y="91440"/>
                </a:lnTo>
                <a:lnTo>
                  <a:pt x="45720" y="148590"/>
                </a:lnTo>
                <a:lnTo>
                  <a:pt x="57150" y="160020"/>
                </a:lnTo>
                <a:lnTo>
                  <a:pt x="57150" y="102870"/>
                </a:lnTo>
                <a:lnTo>
                  <a:pt x="45720" y="80010"/>
                </a:lnTo>
                <a:lnTo>
                  <a:pt x="45720" y="57150"/>
                </a:lnTo>
                <a:lnTo>
                  <a:pt x="57150" y="34290"/>
                </a:lnTo>
                <a:lnTo>
                  <a:pt x="68580" y="22860"/>
                </a:lnTo>
                <a:lnTo>
                  <a:pt x="102870" y="34290"/>
                </a:lnTo>
                <a:lnTo>
                  <a:pt x="125730" y="80010"/>
                </a:lnTo>
                <a:lnTo>
                  <a:pt x="148590" y="114300"/>
                </a:lnTo>
                <a:lnTo>
                  <a:pt x="160020" y="57150"/>
                </a:lnTo>
                <a:lnTo>
                  <a:pt x="160020" y="34290"/>
                </a:lnTo>
                <a:lnTo>
                  <a:pt x="160020" y="11430"/>
                </a:lnTo>
                <a:lnTo>
                  <a:pt x="171450" y="0"/>
                </a:lnTo>
                <a:lnTo>
                  <a:pt x="194310" y="11430"/>
                </a:lnTo>
                <a:lnTo>
                  <a:pt x="217170" y="22860"/>
                </a:lnTo>
                <a:lnTo>
                  <a:pt x="251460" y="68580"/>
                </a:lnTo>
                <a:lnTo>
                  <a:pt x="262890" y="125730"/>
                </a:lnTo>
                <a:lnTo>
                  <a:pt x="27432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SMARTINK"/>
          <p:cNvSpPr/>
          <p:nvPr/>
        </p:nvSpPr>
        <p:spPr>
          <a:xfrm>
            <a:off x="3371850" y="3360420"/>
            <a:ext cx="160021" cy="160021"/>
          </a:xfrm>
          <a:custGeom>
            <a:avLst/>
            <a:gdLst/>
            <a:ahLst/>
            <a:cxnLst/>
            <a:rect l="0" t="0" r="0" b="0"/>
            <a:pathLst>
              <a:path w="160021" h="160021">
                <a:moveTo>
                  <a:pt x="91440" y="11430"/>
                </a:moveTo>
                <a:lnTo>
                  <a:pt x="68580" y="0"/>
                </a:lnTo>
                <a:lnTo>
                  <a:pt x="34290" y="11430"/>
                </a:lnTo>
                <a:lnTo>
                  <a:pt x="22860" y="22860"/>
                </a:lnTo>
                <a:lnTo>
                  <a:pt x="11430" y="45720"/>
                </a:lnTo>
                <a:lnTo>
                  <a:pt x="0" y="68580"/>
                </a:lnTo>
                <a:lnTo>
                  <a:pt x="0" y="91440"/>
                </a:lnTo>
                <a:lnTo>
                  <a:pt x="0" y="114300"/>
                </a:lnTo>
                <a:lnTo>
                  <a:pt x="11430" y="125730"/>
                </a:lnTo>
                <a:lnTo>
                  <a:pt x="22860" y="137160"/>
                </a:lnTo>
                <a:lnTo>
                  <a:pt x="34290" y="125730"/>
                </a:lnTo>
                <a:lnTo>
                  <a:pt x="45720" y="114300"/>
                </a:lnTo>
                <a:lnTo>
                  <a:pt x="80010" y="68580"/>
                </a:lnTo>
                <a:lnTo>
                  <a:pt x="80010" y="34290"/>
                </a:lnTo>
                <a:lnTo>
                  <a:pt x="80010" y="11430"/>
                </a:lnTo>
                <a:lnTo>
                  <a:pt x="91440" y="34290"/>
                </a:lnTo>
                <a:lnTo>
                  <a:pt x="114300" y="91440"/>
                </a:lnTo>
                <a:lnTo>
                  <a:pt x="125730" y="125730"/>
                </a:lnTo>
                <a:lnTo>
                  <a:pt x="16002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 name="SMARTINK"/>
          <p:cNvSpPr/>
          <p:nvPr/>
        </p:nvSpPr>
        <p:spPr>
          <a:xfrm>
            <a:off x="3371850" y="3360420"/>
            <a:ext cx="160021" cy="160021"/>
          </a:xfrm>
          <a:custGeom>
            <a:avLst/>
            <a:gdLst/>
            <a:ahLst/>
            <a:cxnLst/>
            <a:rect l="0" t="0" r="0" b="0"/>
            <a:pathLst>
              <a:path w="160021" h="160021">
                <a:moveTo>
                  <a:pt x="91440" y="11430"/>
                </a:moveTo>
                <a:lnTo>
                  <a:pt x="68580" y="0"/>
                </a:lnTo>
                <a:lnTo>
                  <a:pt x="34290" y="11430"/>
                </a:lnTo>
                <a:lnTo>
                  <a:pt x="22860" y="22860"/>
                </a:lnTo>
                <a:lnTo>
                  <a:pt x="11430" y="45720"/>
                </a:lnTo>
                <a:lnTo>
                  <a:pt x="0" y="68580"/>
                </a:lnTo>
                <a:lnTo>
                  <a:pt x="0" y="91440"/>
                </a:lnTo>
                <a:lnTo>
                  <a:pt x="0" y="114300"/>
                </a:lnTo>
                <a:lnTo>
                  <a:pt x="11430" y="125730"/>
                </a:lnTo>
                <a:lnTo>
                  <a:pt x="22860" y="137160"/>
                </a:lnTo>
                <a:lnTo>
                  <a:pt x="34290" y="125730"/>
                </a:lnTo>
                <a:lnTo>
                  <a:pt x="45720" y="114300"/>
                </a:lnTo>
                <a:lnTo>
                  <a:pt x="80010" y="68580"/>
                </a:lnTo>
                <a:lnTo>
                  <a:pt x="80010" y="34290"/>
                </a:lnTo>
                <a:lnTo>
                  <a:pt x="80010" y="11430"/>
                </a:lnTo>
                <a:lnTo>
                  <a:pt x="91440" y="34290"/>
                </a:lnTo>
                <a:lnTo>
                  <a:pt x="114300" y="91440"/>
                </a:lnTo>
                <a:lnTo>
                  <a:pt x="125730" y="125730"/>
                </a:lnTo>
                <a:lnTo>
                  <a:pt x="16002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SMARTINK"/>
          <p:cNvSpPr/>
          <p:nvPr/>
        </p:nvSpPr>
        <p:spPr>
          <a:xfrm>
            <a:off x="3554730" y="3348990"/>
            <a:ext cx="148591" cy="148591"/>
          </a:xfrm>
          <a:custGeom>
            <a:avLst/>
            <a:gdLst/>
            <a:ahLst/>
            <a:cxnLst/>
            <a:rect l="0" t="0" r="0" b="0"/>
            <a:pathLst>
              <a:path w="148591" h="148591">
                <a:moveTo>
                  <a:pt x="0" y="22860"/>
                </a:moveTo>
                <a:lnTo>
                  <a:pt x="0" y="45720"/>
                </a:lnTo>
                <a:lnTo>
                  <a:pt x="11430" y="80010"/>
                </a:lnTo>
                <a:lnTo>
                  <a:pt x="22860" y="102870"/>
                </a:lnTo>
                <a:lnTo>
                  <a:pt x="22860" y="45720"/>
                </a:lnTo>
                <a:lnTo>
                  <a:pt x="22860" y="22860"/>
                </a:lnTo>
                <a:lnTo>
                  <a:pt x="34290" y="11430"/>
                </a:lnTo>
                <a:lnTo>
                  <a:pt x="57150" y="0"/>
                </a:lnTo>
                <a:lnTo>
                  <a:pt x="91440" y="34290"/>
                </a:lnTo>
                <a:lnTo>
                  <a:pt x="125730" y="91440"/>
                </a:lnTo>
                <a:lnTo>
                  <a:pt x="125730" y="125730"/>
                </a:lnTo>
                <a:lnTo>
                  <a:pt x="137160" y="137160"/>
                </a:lnTo>
                <a:lnTo>
                  <a:pt x="14859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SMARTINK"/>
          <p:cNvSpPr/>
          <p:nvPr/>
        </p:nvSpPr>
        <p:spPr>
          <a:xfrm>
            <a:off x="3554730" y="3348990"/>
            <a:ext cx="148591" cy="148591"/>
          </a:xfrm>
          <a:custGeom>
            <a:avLst/>
            <a:gdLst/>
            <a:ahLst/>
            <a:cxnLst/>
            <a:rect l="0" t="0" r="0" b="0"/>
            <a:pathLst>
              <a:path w="148591" h="148591">
                <a:moveTo>
                  <a:pt x="0" y="22860"/>
                </a:moveTo>
                <a:lnTo>
                  <a:pt x="0" y="45720"/>
                </a:lnTo>
                <a:lnTo>
                  <a:pt x="11430" y="80010"/>
                </a:lnTo>
                <a:lnTo>
                  <a:pt x="22860" y="102870"/>
                </a:lnTo>
                <a:lnTo>
                  <a:pt x="22860" y="45720"/>
                </a:lnTo>
                <a:lnTo>
                  <a:pt x="22860" y="22860"/>
                </a:lnTo>
                <a:lnTo>
                  <a:pt x="34290" y="11430"/>
                </a:lnTo>
                <a:lnTo>
                  <a:pt x="57150" y="0"/>
                </a:lnTo>
                <a:lnTo>
                  <a:pt x="91440" y="34290"/>
                </a:lnTo>
                <a:lnTo>
                  <a:pt x="125730" y="91440"/>
                </a:lnTo>
                <a:lnTo>
                  <a:pt x="125730" y="125730"/>
                </a:lnTo>
                <a:lnTo>
                  <a:pt x="137160" y="137160"/>
                </a:lnTo>
                <a:lnTo>
                  <a:pt x="14859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 name="SMARTINK"/>
          <p:cNvSpPr/>
          <p:nvPr/>
        </p:nvSpPr>
        <p:spPr>
          <a:xfrm>
            <a:off x="3714750" y="3394710"/>
            <a:ext cx="91441" cy="68581"/>
          </a:xfrm>
          <a:custGeom>
            <a:avLst/>
            <a:gdLst/>
            <a:ahLst/>
            <a:cxnLst/>
            <a:rect l="0" t="0" r="0" b="0"/>
            <a:pathLst>
              <a:path w="91441" h="68581">
                <a:moveTo>
                  <a:pt x="0" y="0"/>
                </a:moveTo>
                <a:lnTo>
                  <a:pt x="22860" y="45720"/>
                </a:lnTo>
                <a:lnTo>
                  <a:pt x="45720" y="57150"/>
                </a:lnTo>
                <a:lnTo>
                  <a:pt x="91440" y="685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SMARTINK"/>
          <p:cNvSpPr/>
          <p:nvPr/>
        </p:nvSpPr>
        <p:spPr>
          <a:xfrm>
            <a:off x="3714750" y="3394710"/>
            <a:ext cx="91441" cy="68581"/>
          </a:xfrm>
          <a:custGeom>
            <a:avLst/>
            <a:gdLst/>
            <a:ahLst/>
            <a:cxnLst/>
            <a:rect l="0" t="0" r="0" b="0"/>
            <a:pathLst>
              <a:path w="91441" h="68581">
                <a:moveTo>
                  <a:pt x="0" y="0"/>
                </a:moveTo>
                <a:lnTo>
                  <a:pt x="22860" y="45720"/>
                </a:lnTo>
                <a:lnTo>
                  <a:pt x="45720" y="57150"/>
                </a:lnTo>
                <a:lnTo>
                  <a:pt x="91440" y="685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SMARTINK"/>
          <p:cNvSpPr/>
          <p:nvPr/>
        </p:nvSpPr>
        <p:spPr>
          <a:xfrm>
            <a:off x="3851910" y="3326130"/>
            <a:ext cx="80011" cy="262891"/>
          </a:xfrm>
          <a:custGeom>
            <a:avLst/>
            <a:gdLst/>
            <a:ahLst/>
            <a:cxnLst/>
            <a:rect l="0" t="0" r="0" b="0"/>
            <a:pathLst>
              <a:path w="80011" h="262891">
                <a:moveTo>
                  <a:pt x="0" y="0"/>
                </a:moveTo>
                <a:lnTo>
                  <a:pt x="11430" y="57150"/>
                </a:lnTo>
                <a:lnTo>
                  <a:pt x="11430" y="102870"/>
                </a:lnTo>
                <a:lnTo>
                  <a:pt x="22860" y="160020"/>
                </a:lnTo>
                <a:lnTo>
                  <a:pt x="34290" y="217170"/>
                </a:lnTo>
                <a:lnTo>
                  <a:pt x="45720" y="240030"/>
                </a:lnTo>
                <a:lnTo>
                  <a:pt x="57150" y="251460"/>
                </a:lnTo>
                <a:lnTo>
                  <a:pt x="68580" y="262890"/>
                </a:lnTo>
                <a:lnTo>
                  <a:pt x="8001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 name="SMARTINK"/>
          <p:cNvSpPr/>
          <p:nvPr/>
        </p:nvSpPr>
        <p:spPr>
          <a:xfrm>
            <a:off x="3851910" y="3326130"/>
            <a:ext cx="80011" cy="262891"/>
          </a:xfrm>
          <a:custGeom>
            <a:avLst/>
            <a:gdLst/>
            <a:ahLst/>
            <a:cxnLst/>
            <a:rect l="0" t="0" r="0" b="0"/>
            <a:pathLst>
              <a:path w="80011" h="262891">
                <a:moveTo>
                  <a:pt x="0" y="0"/>
                </a:moveTo>
                <a:lnTo>
                  <a:pt x="11430" y="57150"/>
                </a:lnTo>
                <a:lnTo>
                  <a:pt x="11430" y="102870"/>
                </a:lnTo>
                <a:lnTo>
                  <a:pt x="22860" y="160020"/>
                </a:lnTo>
                <a:lnTo>
                  <a:pt x="34290" y="217170"/>
                </a:lnTo>
                <a:lnTo>
                  <a:pt x="45720" y="240030"/>
                </a:lnTo>
                <a:lnTo>
                  <a:pt x="57150" y="251460"/>
                </a:lnTo>
                <a:lnTo>
                  <a:pt x="68580" y="262890"/>
                </a:lnTo>
                <a:lnTo>
                  <a:pt x="8001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 name="SMARTINK"/>
          <p:cNvSpPr/>
          <p:nvPr/>
        </p:nvSpPr>
        <p:spPr>
          <a:xfrm>
            <a:off x="4080510" y="3246120"/>
            <a:ext cx="68581" cy="285751"/>
          </a:xfrm>
          <a:custGeom>
            <a:avLst/>
            <a:gdLst/>
            <a:ahLst/>
            <a:cxnLst/>
            <a:rect l="0" t="0" r="0" b="0"/>
            <a:pathLst>
              <a:path w="68581" h="285751">
                <a:moveTo>
                  <a:pt x="0" y="0"/>
                </a:moveTo>
                <a:lnTo>
                  <a:pt x="0" y="34290"/>
                </a:lnTo>
                <a:lnTo>
                  <a:pt x="11430" y="80010"/>
                </a:lnTo>
                <a:lnTo>
                  <a:pt x="22860" y="125730"/>
                </a:lnTo>
                <a:lnTo>
                  <a:pt x="34290" y="182880"/>
                </a:lnTo>
                <a:lnTo>
                  <a:pt x="45720" y="228600"/>
                </a:lnTo>
                <a:lnTo>
                  <a:pt x="45720" y="251460"/>
                </a:lnTo>
                <a:lnTo>
                  <a:pt x="6858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 name="SMARTINK"/>
          <p:cNvSpPr/>
          <p:nvPr/>
        </p:nvSpPr>
        <p:spPr>
          <a:xfrm>
            <a:off x="4080510" y="3246120"/>
            <a:ext cx="68581" cy="285751"/>
          </a:xfrm>
          <a:custGeom>
            <a:avLst/>
            <a:gdLst/>
            <a:ahLst/>
            <a:cxnLst/>
            <a:rect l="0" t="0" r="0" b="0"/>
            <a:pathLst>
              <a:path w="68581" h="285751">
                <a:moveTo>
                  <a:pt x="0" y="0"/>
                </a:moveTo>
                <a:lnTo>
                  <a:pt x="0" y="34290"/>
                </a:lnTo>
                <a:lnTo>
                  <a:pt x="11430" y="80010"/>
                </a:lnTo>
                <a:lnTo>
                  <a:pt x="22860" y="125730"/>
                </a:lnTo>
                <a:lnTo>
                  <a:pt x="34290" y="182880"/>
                </a:lnTo>
                <a:lnTo>
                  <a:pt x="45720" y="228600"/>
                </a:lnTo>
                <a:lnTo>
                  <a:pt x="45720" y="251460"/>
                </a:lnTo>
                <a:lnTo>
                  <a:pt x="6858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SMARTINK"/>
          <p:cNvSpPr/>
          <p:nvPr/>
        </p:nvSpPr>
        <p:spPr>
          <a:xfrm>
            <a:off x="4069080" y="3429000"/>
            <a:ext cx="68581" cy="11431"/>
          </a:xfrm>
          <a:custGeom>
            <a:avLst/>
            <a:gdLst/>
            <a:ahLst/>
            <a:cxnLst/>
            <a:rect l="0" t="0" r="0" b="0"/>
            <a:pathLst>
              <a:path w="68581" h="11431">
                <a:moveTo>
                  <a:pt x="0" y="11430"/>
                </a:moveTo>
                <a:lnTo>
                  <a:pt x="34290" y="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 name="SMARTINK"/>
          <p:cNvSpPr/>
          <p:nvPr/>
        </p:nvSpPr>
        <p:spPr>
          <a:xfrm>
            <a:off x="4069080" y="3429000"/>
            <a:ext cx="68581" cy="11431"/>
          </a:xfrm>
          <a:custGeom>
            <a:avLst/>
            <a:gdLst/>
            <a:ahLst/>
            <a:cxnLst/>
            <a:rect l="0" t="0" r="0" b="0"/>
            <a:pathLst>
              <a:path w="68581" h="11431">
                <a:moveTo>
                  <a:pt x="0" y="11430"/>
                </a:moveTo>
                <a:lnTo>
                  <a:pt x="34290" y="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SMARTINK"/>
          <p:cNvSpPr/>
          <p:nvPr/>
        </p:nvSpPr>
        <p:spPr>
          <a:xfrm>
            <a:off x="4183380" y="3348990"/>
            <a:ext cx="148591" cy="182881"/>
          </a:xfrm>
          <a:custGeom>
            <a:avLst/>
            <a:gdLst/>
            <a:ahLst/>
            <a:cxnLst/>
            <a:rect l="0" t="0" r="0" b="0"/>
            <a:pathLst>
              <a:path w="148591" h="182881">
                <a:moveTo>
                  <a:pt x="102870" y="11430"/>
                </a:moveTo>
                <a:lnTo>
                  <a:pt x="80010" y="0"/>
                </a:lnTo>
                <a:lnTo>
                  <a:pt x="57150" y="11430"/>
                </a:lnTo>
                <a:lnTo>
                  <a:pt x="22860" y="34290"/>
                </a:lnTo>
                <a:lnTo>
                  <a:pt x="0" y="68580"/>
                </a:lnTo>
                <a:lnTo>
                  <a:pt x="0" y="102870"/>
                </a:lnTo>
                <a:lnTo>
                  <a:pt x="0" y="125730"/>
                </a:lnTo>
                <a:lnTo>
                  <a:pt x="22860" y="137160"/>
                </a:lnTo>
                <a:lnTo>
                  <a:pt x="45720" y="125730"/>
                </a:lnTo>
                <a:lnTo>
                  <a:pt x="80010" y="68580"/>
                </a:lnTo>
                <a:lnTo>
                  <a:pt x="80010" y="45720"/>
                </a:lnTo>
                <a:lnTo>
                  <a:pt x="80010" y="91440"/>
                </a:lnTo>
                <a:lnTo>
                  <a:pt x="102870" y="137160"/>
                </a:lnTo>
                <a:lnTo>
                  <a:pt x="102870" y="160020"/>
                </a:lnTo>
                <a:lnTo>
                  <a:pt x="114300" y="171450"/>
                </a:lnTo>
                <a:lnTo>
                  <a:pt x="14859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 name="SMARTINK"/>
          <p:cNvSpPr/>
          <p:nvPr/>
        </p:nvSpPr>
        <p:spPr>
          <a:xfrm>
            <a:off x="4183380" y="3348990"/>
            <a:ext cx="148591" cy="182881"/>
          </a:xfrm>
          <a:custGeom>
            <a:avLst/>
            <a:gdLst/>
            <a:ahLst/>
            <a:cxnLst/>
            <a:rect l="0" t="0" r="0" b="0"/>
            <a:pathLst>
              <a:path w="148591" h="182881">
                <a:moveTo>
                  <a:pt x="102870" y="11430"/>
                </a:moveTo>
                <a:lnTo>
                  <a:pt x="80010" y="0"/>
                </a:lnTo>
                <a:lnTo>
                  <a:pt x="57150" y="11430"/>
                </a:lnTo>
                <a:lnTo>
                  <a:pt x="22860" y="34290"/>
                </a:lnTo>
                <a:lnTo>
                  <a:pt x="0" y="68580"/>
                </a:lnTo>
                <a:lnTo>
                  <a:pt x="0" y="102870"/>
                </a:lnTo>
                <a:lnTo>
                  <a:pt x="0" y="125730"/>
                </a:lnTo>
                <a:lnTo>
                  <a:pt x="22860" y="137160"/>
                </a:lnTo>
                <a:lnTo>
                  <a:pt x="45720" y="125730"/>
                </a:lnTo>
                <a:lnTo>
                  <a:pt x="80010" y="68580"/>
                </a:lnTo>
                <a:lnTo>
                  <a:pt x="80010" y="45720"/>
                </a:lnTo>
                <a:lnTo>
                  <a:pt x="80010" y="91440"/>
                </a:lnTo>
                <a:lnTo>
                  <a:pt x="102870" y="137160"/>
                </a:lnTo>
                <a:lnTo>
                  <a:pt x="102870" y="160020"/>
                </a:lnTo>
                <a:lnTo>
                  <a:pt x="114300" y="171450"/>
                </a:lnTo>
                <a:lnTo>
                  <a:pt x="14859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 name="SMARTINK"/>
          <p:cNvSpPr/>
          <p:nvPr/>
        </p:nvSpPr>
        <p:spPr>
          <a:xfrm>
            <a:off x="4354830" y="3280410"/>
            <a:ext cx="80011" cy="228601"/>
          </a:xfrm>
          <a:custGeom>
            <a:avLst/>
            <a:gdLst/>
            <a:ahLst/>
            <a:cxnLst/>
            <a:rect l="0" t="0" r="0" b="0"/>
            <a:pathLst>
              <a:path w="80011" h="228601">
                <a:moveTo>
                  <a:pt x="0" y="0"/>
                </a:moveTo>
                <a:lnTo>
                  <a:pt x="0" y="22860"/>
                </a:lnTo>
                <a:lnTo>
                  <a:pt x="11430" y="80010"/>
                </a:lnTo>
                <a:lnTo>
                  <a:pt x="22860" y="125730"/>
                </a:lnTo>
                <a:lnTo>
                  <a:pt x="34290" y="171450"/>
                </a:lnTo>
                <a:lnTo>
                  <a:pt x="57150" y="217170"/>
                </a:lnTo>
                <a:lnTo>
                  <a:pt x="68580" y="228600"/>
                </a:lnTo>
                <a:lnTo>
                  <a:pt x="8001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SMARTINK"/>
          <p:cNvSpPr/>
          <p:nvPr/>
        </p:nvSpPr>
        <p:spPr>
          <a:xfrm>
            <a:off x="4354830" y="3280410"/>
            <a:ext cx="80011" cy="228601"/>
          </a:xfrm>
          <a:custGeom>
            <a:avLst/>
            <a:gdLst/>
            <a:ahLst/>
            <a:cxnLst/>
            <a:rect l="0" t="0" r="0" b="0"/>
            <a:pathLst>
              <a:path w="80011" h="228601">
                <a:moveTo>
                  <a:pt x="0" y="0"/>
                </a:moveTo>
                <a:lnTo>
                  <a:pt x="0" y="22860"/>
                </a:lnTo>
                <a:lnTo>
                  <a:pt x="11430" y="80010"/>
                </a:lnTo>
                <a:lnTo>
                  <a:pt x="22860" y="125730"/>
                </a:lnTo>
                <a:lnTo>
                  <a:pt x="34290" y="171450"/>
                </a:lnTo>
                <a:lnTo>
                  <a:pt x="57150" y="217170"/>
                </a:lnTo>
                <a:lnTo>
                  <a:pt x="68580" y="228600"/>
                </a:lnTo>
                <a:lnTo>
                  <a:pt x="8001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 name="SMARTINK"/>
          <p:cNvSpPr/>
          <p:nvPr/>
        </p:nvSpPr>
        <p:spPr>
          <a:xfrm>
            <a:off x="4434840" y="3223260"/>
            <a:ext cx="114301" cy="308611"/>
          </a:xfrm>
          <a:custGeom>
            <a:avLst/>
            <a:gdLst/>
            <a:ahLst/>
            <a:cxnLst/>
            <a:rect l="0" t="0" r="0" b="0"/>
            <a:pathLst>
              <a:path w="114301" h="308611">
                <a:moveTo>
                  <a:pt x="0" y="0"/>
                </a:moveTo>
                <a:lnTo>
                  <a:pt x="11430" y="57150"/>
                </a:lnTo>
                <a:lnTo>
                  <a:pt x="22860" y="102870"/>
                </a:lnTo>
                <a:lnTo>
                  <a:pt x="45720" y="160020"/>
                </a:lnTo>
                <a:lnTo>
                  <a:pt x="68580" y="217170"/>
                </a:lnTo>
                <a:lnTo>
                  <a:pt x="91440" y="262890"/>
                </a:lnTo>
                <a:lnTo>
                  <a:pt x="114300" y="3086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 name="SMARTINK"/>
          <p:cNvSpPr/>
          <p:nvPr/>
        </p:nvSpPr>
        <p:spPr>
          <a:xfrm>
            <a:off x="4434840" y="3223260"/>
            <a:ext cx="114301" cy="308611"/>
          </a:xfrm>
          <a:custGeom>
            <a:avLst/>
            <a:gdLst/>
            <a:ahLst/>
            <a:cxnLst/>
            <a:rect l="0" t="0" r="0" b="0"/>
            <a:pathLst>
              <a:path w="114301" h="308611">
                <a:moveTo>
                  <a:pt x="0" y="0"/>
                </a:moveTo>
                <a:lnTo>
                  <a:pt x="11430" y="57150"/>
                </a:lnTo>
                <a:lnTo>
                  <a:pt x="22860" y="102870"/>
                </a:lnTo>
                <a:lnTo>
                  <a:pt x="45720" y="160020"/>
                </a:lnTo>
                <a:lnTo>
                  <a:pt x="68580" y="217170"/>
                </a:lnTo>
                <a:lnTo>
                  <a:pt x="91440" y="262890"/>
                </a:lnTo>
                <a:lnTo>
                  <a:pt x="114300" y="3086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4" name="SMARTINK"/>
          <p:cNvSpPr/>
          <p:nvPr/>
        </p:nvSpPr>
        <p:spPr>
          <a:xfrm>
            <a:off x="4709160" y="3223260"/>
            <a:ext cx="125731" cy="285751"/>
          </a:xfrm>
          <a:custGeom>
            <a:avLst/>
            <a:gdLst/>
            <a:ahLst/>
            <a:cxnLst/>
            <a:rect l="0" t="0" r="0" b="0"/>
            <a:pathLst>
              <a:path w="125731" h="285751">
                <a:moveTo>
                  <a:pt x="0" y="0"/>
                </a:moveTo>
                <a:lnTo>
                  <a:pt x="11430" y="57150"/>
                </a:lnTo>
                <a:lnTo>
                  <a:pt x="34290" y="102870"/>
                </a:lnTo>
                <a:lnTo>
                  <a:pt x="45720" y="160020"/>
                </a:lnTo>
                <a:lnTo>
                  <a:pt x="57150" y="205740"/>
                </a:lnTo>
                <a:lnTo>
                  <a:pt x="68580" y="251460"/>
                </a:lnTo>
                <a:lnTo>
                  <a:pt x="68580" y="274320"/>
                </a:lnTo>
                <a:lnTo>
                  <a:pt x="45720" y="262890"/>
                </a:lnTo>
                <a:lnTo>
                  <a:pt x="22860" y="217170"/>
                </a:lnTo>
                <a:lnTo>
                  <a:pt x="11430" y="182880"/>
                </a:lnTo>
                <a:lnTo>
                  <a:pt x="11430" y="160020"/>
                </a:lnTo>
                <a:lnTo>
                  <a:pt x="11430" y="137160"/>
                </a:lnTo>
                <a:lnTo>
                  <a:pt x="22860" y="125730"/>
                </a:lnTo>
                <a:lnTo>
                  <a:pt x="34290" y="114300"/>
                </a:lnTo>
                <a:lnTo>
                  <a:pt x="57150" y="114300"/>
                </a:lnTo>
                <a:lnTo>
                  <a:pt x="102870" y="137160"/>
                </a:lnTo>
                <a:lnTo>
                  <a:pt x="114300" y="148590"/>
                </a:lnTo>
                <a:lnTo>
                  <a:pt x="125730" y="160020"/>
                </a:lnTo>
                <a:lnTo>
                  <a:pt x="125730" y="182880"/>
                </a:lnTo>
                <a:lnTo>
                  <a:pt x="102870" y="228600"/>
                </a:lnTo>
                <a:lnTo>
                  <a:pt x="91440" y="251460"/>
                </a:lnTo>
                <a:lnTo>
                  <a:pt x="57150" y="274320"/>
                </a:lnTo>
                <a:lnTo>
                  <a:pt x="45720" y="285750"/>
                </a:lnTo>
                <a:lnTo>
                  <a:pt x="34290" y="274320"/>
                </a:lnTo>
                <a:lnTo>
                  <a:pt x="4572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5" name="SMARTINK"/>
          <p:cNvSpPr/>
          <p:nvPr/>
        </p:nvSpPr>
        <p:spPr>
          <a:xfrm>
            <a:off x="4709160" y="3223260"/>
            <a:ext cx="125731" cy="285751"/>
          </a:xfrm>
          <a:custGeom>
            <a:avLst/>
            <a:gdLst/>
            <a:ahLst/>
            <a:cxnLst/>
            <a:rect l="0" t="0" r="0" b="0"/>
            <a:pathLst>
              <a:path w="125731" h="285751">
                <a:moveTo>
                  <a:pt x="0" y="0"/>
                </a:moveTo>
                <a:lnTo>
                  <a:pt x="11430" y="57150"/>
                </a:lnTo>
                <a:lnTo>
                  <a:pt x="34290" y="102870"/>
                </a:lnTo>
                <a:lnTo>
                  <a:pt x="45720" y="160020"/>
                </a:lnTo>
                <a:lnTo>
                  <a:pt x="57150" y="205740"/>
                </a:lnTo>
                <a:lnTo>
                  <a:pt x="68580" y="251460"/>
                </a:lnTo>
                <a:lnTo>
                  <a:pt x="68580" y="274320"/>
                </a:lnTo>
                <a:lnTo>
                  <a:pt x="45720" y="262890"/>
                </a:lnTo>
                <a:lnTo>
                  <a:pt x="22860" y="217170"/>
                </a:lnTo>
                <a:lnTo>
                  <a:pt x="11430" y="182880"/>
                </a:lnTo>
                <a:lnTo>
                  <a:pt x="11430" y="160020"/>
                </a:lnTo>
                <a:lnTo>
                  <a:pt x="11430" y="137160"/>
                </a:lnTo>
                <a:lnTo>
                  <a:pt x="22860" y="125730"/>
                </a:lnTo>
                <a:lnTo>
                  <a:pt x="34290" y="114300"/>
                </a:lnTo>
                <a:lnTo>
                  <a:pt x="57150" y="114300"/>
                </a:lnTo>
                <a:lnTo>
                  <a:pt x="102870" y="137160"/>
                </a:lnTo>
                <a:lnTo>
                  <a:pt x="114300" y="148590"/>
                </a:lnTo>
                <a:lnTo>
                  <a:pt x="125730" y="160020"/>
                </a:lnTo>
                <a:lnTo>
                  <a:pt x="125730" y="182880"/>
                </a:lnTo>
                <a:lnTo>
                  <a:pt x="102870" y="228600"/>
                </a:lnTo>
                <a:lnTo>
                  <a:pt x="91440" y="251460"/>
                </a:lnTo>
                <a:lnTo>
                  <a:pt x="57150" y="274320"/>
                </a:lnTo>
                <a:lnTo>
                  <a:pt x="45720" y="285750"/>
                </a:lnTo>
                <a:lnTo>
                  <a:pt x="34290" y="274320"/>
                </a:lnTo>
                <a:lnTo>
                  <a:pt x="4572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SMARTINK"/>
          <p:cNvSpPr/>
          <p:nvPr/>
        </p:nvSpPr>
        <p:spPr>
          <a:xfrm>
            <a:off x="4892040" y="3348990"/>
            <a:ext cx="137161" cy="125731"/>
          </a:xfrm>
          <a:custGeom>
            <a:avLst/>
            <a:gdLst/>
            <a:ahLst/>
            <a:cxnLst/>
            <a:rect l="0" t="0" r="0" b="0"/>
            <a:pathLst>
              <a:path w="137161" h="125731">
                <a:moveTo>
                  <a:pt x="11430" y="0"/>
                </a:moveTo>
                <a:lnTo>
                  <a:pt x="0" y="11430"/>
                </a:lnTo>
                <a:lnTo>
                  <a:pt x="0" y="34290"/>
                </a:lnTo>
                <a:lnTo>
                  <a:pt x="0" y="80010"/>
                </a:lnTo>
                <a:lnTo>
                  <a:pt x="11430" y="102870"/>
                </a:lnTo>
                <a:lnTo>
                  <a:pt x="22860" y="114300"/>
                </a:lnTo>
                <a:lnTo>
                  <a:pt x="34290" y="125730"/>
                </a:lnTo>
                <a:lnTo>
                  <a:pt x="57150" y="125730"/>
                </a:lnTo>
                <a:lnTo>
                  <a:pt x="80010" y="114300"/>
                </a:lnTo>
                <a:lnTo>
                  <a:pt x="102870" y="102870"/>
                </a:lnTo>
                <a:lnTo>
                  <a:pt x="125730" y="68580"/>
                </a:lnTo>
                <a:lnTo>
                  <a:pt x="125730" y="22860"/>
                </a:lnTo>
                <a:lnTo>
                  <a:pt x="13716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SMARTINK"/>
          <p:cNvSpPr/>
          <p:nvPr/>
        </p:nvSpPr>
        <p:spPr>
          <a:xfrm>
            <a:off x="4892040" y="3348990"/>
            <a:ext cx="137161" cy="125731"/>
          </a:xfrm>
          <a:custGeom>
            <a:avLst/>
            <a:gdLst/>
            <a:ahLst/>
            <a:cxnLst/>
            <a:rect l="0" t="0" r="0" b="0"/>
            <a:pathLst>
              <a:path w="137161" h="125731">
                <a:moveTo>
                  <a:pt x="11430" y="0"/>
                </a:moveTo>
                <a:lnTo>
                  <a:pt x="0" y="11430"/>
                </a:lnTo>
                <a:lnTo>
                  <a:pt x="0" y="34290"/>
                </a:lnTo>
                <a:lnTo>
                  <a:pt x="0" y="80010"/>
                </a:lnTo>
                <a:lnTo>
                  <a:pt x="11430" y="102870"/>
                </a:lnTo>
                <a:lnTo>
                  <a:pt x="22860" y="114300"/>
                </a:lnTo>
                <a:lnTo>
                  <a:pt x="34290" y="125730"/>
                </a:lnTo>
                <a:lnTo>
                  <a:pt x="57150" y="125730"/>
                </a:lnTo>
                <a:lnTo>
                  <a:pt x="80010" y="114300"/>
                </a:lnTo>
                <a:lnTo>
                  <a:pt x="102870" y="102870"/>
                </a:lnTo>
                <a:lnTo>
                  <a:pt x="125730" y="68580"/>
                </a:lnTo>
                <a:lnTo>
                  <a:pt x="125730" y="22860"/>
                </a:lnTo>
                <a:lnTo>
                  <a:pt x="13716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8" name="SMARTINK"/>
          <p:cNvSpPr/>
          <p:nvPr/>
        </p:nvSpPr>
        <p:spPr>
          <a:xfrm>
            <a:off x="5052060" y="3371850"/>
            <a:ext cx="68581" cy="102871"/>
          </a:xfrm>
          <a:custGeom>
            <a:avLst/>
            <a:gdLst/>
            <a:ahLst/>
            <a:cxnLst/>
            <a:rect l="0" t="0" r="0" b="0"/>
            <a:pathLst>
              <a:path w="68581" h="102871">
                <a:moveTo>
                  <a:pt x="0" y="0"/>
                </a:moveTo>
                <a:lnTo>
                  <a:pt x="22860" y="45720"/>
                </a:lnTo>
                <a:lnTo>
                  <a:pt x="34290" y="80010"/>
                </a:lnTo>
                <a:lnTo>
                  <a:pt x="68580" y="1028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SMARTINK"/>
          <p:cNvSpPr/>
          <p:nvPr/>
        </p:nvSpPr>
        <p:spPr>
          <a:xfrm>
            <a:off x="5052060" y="3371850"/>
            <a:ext cx="68581" cy="102871"/>
          </a:xfrm>
          <a:custGeom>
            <a:avLst/>
            <a:gdLst/>
            <a:ahLst/>
            <a:cxnLst/>
            <a:rect l="0" t="0" r="0" b="0"/>
            <a:pathLst>
              <a:path w="68581" h="102871">
                <a:moveTo>
                  <a:pt x="0" y="0"/>
                </a:moveTo>
                <a:lnTo>
                  <a:pt x="22860" y="45720"/>
                </a:lnTo>
                <a:lnTo>
                  <a:pt x="34290" y="80010"/>
                </a:lnTo>
                <a:lnTo>
                  <a:pt x="68580" y="1028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SMARTINK"/>
          <p:cNvSpPr/>
          <p:nvPr/>
        </p:nvSpPr>
        <p:spPr>
          <a:xfrm>
            <a:off x="5063490" y="3257550"/>
            <a:ext cx="11431" cy="11431"/>
          </a:xfrm>
          <a:custGeom>
            <a:avLst/>
            <a:gdLst/>
            <a:ahLst/>
            <a:cxnLst/>
            <a:rect l="0" t="0" r="0" b="0"/>
            <a:pathLst>
              <a:path w="11431" h="11431">
                <a:moveTo>
                  <a:pt x="11430" y="1143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SMARTINK"/>
          <p:cNvSpPr/>
          <p:nvPr/>
        </p:nvSpPr>
        <p:spPr>
          <a:xfrm>
            <a:off x="5063490" y="3257550"/>
            <a:ext cx="11431" cy="11431"/>
          </a:xfrm>
          <a:custGeom>
            <a:avLst/>
            <a:gdLst/>
            <a:ahLst/>
            <a:cxnLst/>
            <a:rect l="0" t="0" r="0" b="0"/>
            <a:pathLst>
              <a:path w="11431" h="11431">
                <a:moveTo>
                  <a:pt x="11430" y="1143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SMARTINK"/>
          <p:cNvSpPr/>
          <p:nvPr/>
        </p:nvSpPr>
        <p:spPr>
          <a:xfrm>
            <a:off x="5177790" y="3257550"/>
            <a:ext cx="80011" cy="251461"/>
          </a:xfrm>
          <a:custGeom>
            <a:avLst/>
            <a:gdLst/>
            <a:ahLst/>
            <a:cxnLst/>
            <a:rect l="0" t="0" r="0" b="0"/>
            <a:pathLst>
              <a:path w="80011" h="251461">
                <a:moveTo>
                  <a:pt x="0" y="0"/>
                </a:moveTo>
                <a:lnTo>
                  <a:pt x="0" y="45720"/>
                </a:lnTo>
                <a:lnTo>
                  <a:pt x="22860" y="91440"/>
                </a:lnTo>
                <a:lnTo>
                  <a:pt x="45720" y="148590"/>
                </a:lnTo>
                <a:lnTo>
                  <a:pt x="57150" y="205740"/>
                </a:lnTo>
                <a:lnTo>
                  <a:pt x="8001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SMARTINK"/>
          <p:cNvSpPr/>
          <p:nvPr/>
        </p:nvSpPr>
        <p:spPr>
          <a:xfrm>
            <a:off x="5177790" y="3257550"/>
            <a:ext cx="80011" cy="251461"/>
          </a:xfrm>
          <a:custGeom>
            <a:avLst/>
            <a:gdLst/>
            <a:ahLst/>
            <a:cxnLst/>
            <a:rect l="0" t="0" r="0" b="0"/>
            <a:pathLst>
              <a:path w="80011" h="251461">
                <a:moveTo>
                  <a:pt x="0" y="0"/>
                </a:moveTo>
                <a:lnTo>
                  <a:pt x="0" y="45720"/>
                </a:lnTo>
                <a:lnTo>
                  <a:pt x="22860" y="91440"/>
                </a:lnTo>
                <a:lnTo>
                  <a:pt x="45720" y="148590"/>
                </a:lnTo>
                <a:lnTo>
                  <a:pt x="57150" y="205740"/>
                </a:lnTo>
                <a:lnTo>
                  <a:pt x="80010" y="2514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4" name="SMARTINK"/>
          <p:cNvSpPr/>
          <p:nvPr/>
        </p:nvSpPr>
        <p:spPr>
          <a:xfrm>
            <a:off x="5257800" y="3234690"/>
            <a:ext cx="194311" cy="228601"/>
          </a:xfrm>
          <a:custGeom>
            <a:avLst/>
            <a:gdLst/>
            <a:ahLst/>
            <a:cxnLst/>
            <a:rect l="0" t="0" r="0" b="0"/>
            <a:pathLst>
              <a:path w="194311" h="228601">
                <a:moveTo>
                  <a:pt x="114300" y="137160"/>
                </a:moveTo>
                <a:lnTo>
                  <a:pt x="91440" y="114300"/>
                </a:lnTo>
                <a:lnTo>
                  <a:pt x="68580" y="114300"/>
                </a:lnTo>
                <a:lnTo>
                  <a:pt x="45720" y="125730"/>
                </a:lnTo>
                <a:lnTo>
                  <a:pt x="34290" y="137160"/>
                </a:lnTo>
                <a:lnTo>
                  <a:pt x="11430" y="160020"/>
                </a:lnTo>
                <a:lnTo>
                  <a:pt x="0" y="205740"/>
                </a:lnTo>
                <a:lnTo>
                  <a:pt x="0" y="228600"/>
                </a:lnTo>
                <a:lnTo>
                  <a:pt x="22860" y="228600"/>
                </a:lnTo>
                <a:lnTo>
                  <a:pt x="45720" y="217170"/>
                </a:lnTo>
                <a:lnTo>
                  <a:pt x="80010" y="160020"/>
                </a:lnTo>
                <a:lnTo>
                  <a:pt x="91440" y="137160"/>
                </a:lnTo>
                <a:lnTo>
                  <a:pt x="91440" y="80010"/>
                </a:lnTo>
                <a:lnTo>
                  <a:pt x="91440" y="34290"/>
                </a:lnTo>
                <a:lnTo>
                  <a:pt x="91440" y="0"/>
                </a:lnTo>
                <a:lnTo>
                  <a:pt x="91440" y="22860"/>
                </a:lnTo>
                <a:lnTo>
                  <a:pt x="102870" y="80010"/>
                </a:lnTo>
                <a:lnTo>
                  <a:pt x="114300" y="125730"/>
                </a:lnTo>
                <a:lnTo>
                  <a:pt x="148590" y="182880"/>
                </a:lnTo>
                <a:lnTo>
                  <a:pt x="160020" y="194310"/>
                </a:lnTo>
                <a:lnTo>
                  <a:pt x="19431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5" name="SMARTINK"/>
          <p:cNvSpPr/>
          <p:nvPr/>
        </p:nvSpPr>
        <p:spPr>
          <a:xfrm>
            <a:off x="5257800" y="3234690"/>
            <a:ext cx="194311" cy="228601"/>
          </a:xfrm>
          <a:custGeom>
            <a:avLst/>
            <a:gdLst/>
            <a:ahLst/>
            <a:cxnLst/>
            <a:rect l="0" t="0" r="0" b="0"/>
            <a:pathLst>
              <a:path w="194311" h="228601">
                <a:moveTo>
                  <a:pt x="114300" y="137160"/>
                </a:moveTo>
                <a:lnTo>
                  <a:pt x="91440" y="114300"/>
                </a:lnTo>
                <a:lnTo>
                  <a:pt x="68580" y="114300"/>
                </a:lnTo>
                <a:lnTo>
                  <a:pt x="45720" y="125730"/>
                </a:lnTo>
                <a:lnTo>
                  <a:pt x="34290" y="137160"/>
                </a:lnTo>
                <a:lnTo>
                  <a:pt x="11430" y="160020"/>
                </a:lnTo>
                <a:lnTo>
                  <a:pt x="0" y="205740"/>
                </a:lnTo>
                <a:lnTo>
                  <a:pt x="0" y="228600"/>
                </a:lnTo>
                <a:lnTo>
                  <a:pt x="22860" y="228600"/>
                </a:lnTo>
                <a:lnTo>
                  <a:pt x="45720" y="217170"/>
                </a:lnTo>
                <a:lnTo>
                  <a:pt x="80010" y="160020"/>
                </a:lnTo>
                <a:lnTo>
                  <a:pt x="91440" y="137160"/>
                </a:lnTo>
                <a:lnTo>
                  <a:pt x="91440" y="80010"/>
                </a:lnTo>
                <a:lnTo>
                  <a:pt x="91440" y="34290"/>
                </a:lnTo>
                <a:lnTo>
                  <a:pt x="91440" y="0"/>
                </a:lnTo>
                <a:lnTo>
                  <a:pt x="91440" y="22860"/>
                </a:lnTo>
                <a:lnTo>
                  <a:pt x="102870" y="80010"/>
                </a:lnTo>
                <a:lnTo>
                  <a:pt x="114300" y="125730"/>
                </a:lnTo>
                <a:lnTo>
                  <a:pt x="148590" y="182880"/>
                </a:lnTo>
                <a:lnTo>
                  <a:pt x="160020" y="194310"/>
                </a:lnTo>
                <a:lnTo>
                  <a:pt x="19431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SMARTINK"/>
          <p:cNvSpPr/>
          <p:nvPr/>
        </p:nvSpPr>
        <p:spPr>
          <a:xfrm>
            <a:off x="5509260" y="3371850"/>
            <a:ext cx="22861" cy="80011"/>
          </a:xfrm>
          <a:custGeom>
            <a:avLst/>
            <a:gdLst/>
            <a:ahLst/>
            <a:cxnLst/>
            <a:rect l="0" t="0" r="0" b="0"/>
            <a:pathLst>
              <a:path w="22861" h="80011">
                <a:moveTo>
                  <a:pt x="0" y="0"/>
                </a:moveTo>
                <a:lnTo>
                  <a:pt x="0" y="22860"/>
                </a:lnTo>
                <a:lnTo>
                  <a:pt x="22860" y="800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SMARTINK"/>
          <p:cNvSpPr/>
          <p:nvPr/>
        </p:nvSpPr>
        <p:spPr>
          <a:xfrm>
            <a:off x="5509260" y="3371850"/>
            <a:ext cx="22861" cy="80011"/>
          </a:xfrm>
          <a:custGeom>
            <a:avLst/>
            <a:gdLst/>
            <a:ahLst/>
            <a:cxnLst/>
            <a:rect l="0" t="0" r="0" b="0"/>
            <a:pathLst>
              <a:path w="22861" h="80011">
                <a:moveTo>
                  <a:pt x="0" y="0"/>
                </a:moveTo>
                <a:lnTo>
                  <a:pt x="0" y="22860"/>
                </a:lnTo>
                <a:lnTo>
                  <a:pt x="22860" y="800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SMARTINK"/>
          <p:cNvSpPr/>
          <p:nvPr/>
        </p:nvSpPr>
        <p:spPr>
          <a:xfrm>
            <a:off x="5486400" y="3246120"/>
            <a:ext cx="11431" cy="1"/>
          </a:xfrm>
          <a:custGeom>
            <a:avLst/>
            <a:gdLst/>
            <a:ahLst/>
            <a:cxnLst/>
            <a:rect l="0" t="0" r="0" b="0"/>
            <a:pathLst>
              <a:path w="11431" h="1">
                <a:moveTo>
                  <a:pt x="11430" y="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SMARTINK"/>
          <p:cNvSpPr/>
          <p:nvPr/>
        </p:nvSpPr>
        <p:spPr>
          <a:xfrm>
            <a:off x="5486400" y="3246120"/>
            <a:ext cx="11431" cy="1"/>
          </a:xfrm>
          <a:custGeom>
            <a:avLst/>
            <a:gdLst/>
            <a:ahLst/>
            <a:cxnLst/>
            <a:rect l="0" t="0" r="0" b="0"/>
            <a:pathLst>
              <a:path w="11431" h="1">
                <a:moveTo>
                  <a:pt x="11430" y="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SMARTINK"/>
          <p:cNvSpPr/>
          <p:nvPr/>
        </p:nvSpPr>
        <p:spPr>
          <a:xfrm>
            <a:off x="5589270" y="3291840"/>
            <a:ext cx="148591" cy="182881"/>
          </a:xfrm>
          <a:custGeom>
            <a:avLst/>
            <a:gdLst/>
            <a:ahLst/>
            <a:cxnLst/>
            <a:rect l="0" t="0" r="0" b="0"/>
            <a:pathLst>
              <a:path w="148591" h="182881">
                <a:moveTo>
                  <a:pt x="0" y="45720"/>
                </a:moveTo>
                <a:lnTo>
                  <a:pt x="0" y="68580"/>
                </a:lnTo>
                <a:lnTo>
                  <a:pt x="11430" y="125730"/>
                </a:lnTo>
                <a:lnTo>
                  <a:pt x="22860" y="137160"/>
                </a:lnTo>
                <a:lnTo>
                  <a:pt x="11430" y="114300"/>
                </a:lnTo>
                <a:lnTo>
                  <a:pt x="0" y="68580"/>
                </a:lnTo>
                <a:lnTo>
                  <a:pt x="0" y="34290"/>
                </a:lnTo>
                <a:lnTo>
                  <a:pt x="11430" y="11430"/>
                </a:lnTo>
                <a:lnTo>
                  <a:pt x="22860" y="0"/>
                </a:lnTo>
                <a:lnTo>
                  <a:pt x="57150" y="11430"/>
                </a:lnTo>
                <a:lnTo>
                  <a:pt x="80010" y="22860"/>
                </a:lnTo>
                <a:lnTo>
                  <a:pt x="114300" y="68580"/>
                </a:lnTo>
                <a:lnTo>
                  <a:pt x="125730" y="102870"/>
                </a:lnTo>
                <a:lnTo>
                  <a:pt x="137160" y="148590"/>
                </a:lnTo>
                <a:lnTo>
                  <a:pt x="14859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SMARTINK"/>
          <p:cNvSpPr/>
          <p:nvPr/>
        </p:nvSpPr>
        <p:spPr>
          <a:xfrm>
            <a:off x="5589270" y="3291840"/>
            <a:ext cx="148591" cy="182881"/>
          </a:xfrm>
          <a:custGeom>
            <a:avLst/>
            <a:gdLst/>
            <a:ahLst/>
            <a:cxnLst/>
            <a:rect l="0" t="0" r="0" b="0"/>
            <a:pathLst>
              <a:path w="148591" h="182881">
                <a:moveTo>
                  <a:pt x="0" y="45720"/>
                </a:moveTo>
                <a:lnTo>
                  <a:pt x="0" y="68580"/>
                </a:lnTo>
                <a:lnTo>
                  <a:pt x="11430" y="125730"/>
                </a:lnTo>
                <a:lnTo>
                  <a:pt x="22860" y="137160"/>
                </a:lnTo>
                <a:lnTo>
                  <a:pt x="11430" y="114300"/>
                </a:lnTo>
                <a:lnTo>
                  <a:pt x="0" y="68580"/>
                </a:lnTo>
                <a:lnTo>
                  <a:pt x="0" y="34290"/>
                </a:lnTo>
                <a:lnTo>
                  <a:pt x="11430" y="11430"/>
                </a:lnTo>
                <a:lnTo>
                  <a:pt x="22860" y="0"/>
                </a:lnTo>
                <a:lnTo>
                  <a:pt x="57150" y="11430"/>
                </a:lnTo>
                <a:lnTo>
                  <a:pt x="80010" y="22860"/>
                </a:lnTo>
                <a:lnTo>
                  <a:pt x="114300" y="68580"/>
                </a:lnTo>
                <a:lnTo>
                  <a:pt x="125730" y="102870"/>
                </a:lnTo>
                <a:lnTo>
                  <a:pt x="137160" y="148590"/>
                </a:lnTo>
                <a:lnTo>
                  <a:pt x="14859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SMARTINK"/>
          <p:cNvSpPr/>
          <p:nvPr/>
        </p:nvSpPr>
        <p:spPr>
          <a:xfrm>
            <a:off x="5760720" y="3268980"/>
            <a:ext cx="171451" cy="297181"/>
          </a:xfrm>
          <a:custGeom>
            <a:avLst/>
            <a:gdLst/>
            <a:ahLst/>
            <a:cxnLst/>
            <a:rect l="0" t="0" r="0" b="0"/>
            <a:pathLst>
              <a:path w="171451" h="297181">
                <a:moveTo>
                  <a:pt x="91440" y="45720"/>
                </a:moveTo>
                <a:lnTo>
                  <a:pt x="91440" y="22860"/>
                </a:lnTo>
                <a:lnTo>
                  <a:pt x="80010" y="11430"/>
                </a:lnTo>
                <a:lnTo>
                  <a:pt x="68580" y="0"/>
                </a:lnTo>
                <a:lnTo>
                  <a:pt x="34290" y="22860"/>
                </a:lnTo>
                <a:lnTo>
                  <a:pt x="11430" y="45720"/>
                </a:lnTo>
                <a:lnTo>
                  <a:pt x="0" y="91440"/>
                </a:lnTo>
                <a:lnTo>
                  <a:pt x="0" y="114300"/>
                </a:lnTo>
                <a:lnTo>
                  <a:pt x="0" y="137160"/>
                </a:lnTo>
                <a:lnTo>
                  <a:pt x="22860" y="148590"/>
                </a:lnTo>
                <a:lnTo>
                  <a:pt x="45720" y="137160"/>
                </a:lnTo>
                <a:lnTo>
                  <a:pt x="68580" y="125730"/>
                </a:lnTo>
                <a:lnTo>
                  <a:pt x="80010" y="91440"/>
                </a:lnTo>
                <a:lnTo>
                  <a:pt x="80010" y="45720"/>
                </a:lnTo>
                <a:lnTo>
                  <a:pt x="91440" y="57150"/>
                </a:lnTo>
                <a:lnTo>
                  <a:pt x="102870" y="80010"/>
                </a:lnTo>
                <a:lnTo>
                  <a:pt x="125730" y="137160"/>
                </a:lnTo>
                <a:lnTo>
                  <a:pt x="148590" y="194310"/>
                </a:lnTo>
                <a:lnTo>
                  <a:pt x="171450" y="240030"/>
                </a:lnTo>
                <a:lnTo>
                  <a:pt x="171450" y="262890"/>
                </a:lnTo>
                <a:lnTo>
                  <a:pt x="160020" y="285750"/>
                </a:lnTo>
                <a:lnTo>
                  <a:pt x="137160" y="297180"/>
                </a:lnTo>
                <a:lnTo>
                  <a:pt x="102870" y="297180"/>
                </a:lnTo>
                <a:lnTo>
                  <a:pt x="68580" y="274320"/>
                </a:lnTo>
                <a:lnTo>
                  <a:pt x="45720" y="2400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SMARTINK"/>
          <p:cNvSpPr/>
          <p:nvPr/>
        </p:nvSpPr>
        <p:spPr>
          <a:xfrm>
            <a:off x="5760720" y="3268980"/>
            <a:ext cx="171451" cy="297181"/>
          </a:xfrm>
          <a:custGeom>
            <a:avLst/>
            <a:gdLst/>
            <a:ahLst/>
            <a:cxnLst/>
            <a:rect l="0" t="0" r="0" b="0"/>
            <a:pathLst>
              <a:path w="171451" h="297181">
                <a:moveTo>
                  <a:pt x="91440" y="45720"/>
                </a:moveTo>
                <a:lnTo>
                  <a:pt x="91440" y="22860"/>
                </a:lnTo>
                <a:lnTo>
                  <a:pt x="80010" y="11430"/>
                </a:lnTo>
                <a:lnTo>
                  <a:pt x="68580" y="0"/>
                </a:lnTo>
                <a:lnTo>
                  <a:pt x="34290" y="22860"/>
                </a:lnTo>
                <a:lnTo>
                  <a:pt x="11430" y="45720"/>
                </a:lnTo>
                <a:lnTo>
                  <a:pt x="0" y="91440"/>
                </a:lnTo>
                <a:lnTo>
                  <a:pt x="0" y="114300"/>
                </a:lnTo>
                <a:lnTo>
                  <a:pt x="0" y="137160"/>
                </a:lnTo>
                <a:lnTo>
                  <a:pt x="22860" y="148590"/>
                </a:lnTo>
                <a:lnTo>
                  <a:pt x="45720" y="137160"/>
                </a:lnTo>
                <a:lnTo>
                  <a:pt x="68580" y="125730"/>
                </a:lnTo>
                <a:lnTo>
                  <a:pt x="80010" y="91440"/>
                </a:lnTo>
                <a:lnTo>
                  <a:pt x="80010" y="45720"/>
                </a:lnTo>
                <a:lnTo>
                  <a:pt x="91440" y="57150"/>
                </a:lnTo>
                <a:lnTo>
                  <a:pt x="102870" y="80010"/>
                </a:lnTo>
                <a:lnTo>
                  <a:pt x="125730" y="137160"/>
                </a:lnTo>
                <a:lnTo>
                  <a:pt x="148590" y="194310"/>
                </a:lnTo>
                <a:lnTo>
                  <a:pt x="171450" y="240030"/>
                </a:lnTo>
                <a:lnTo>
                  <a:pt x="171450" y="262890"/>
                </a:lnTo>
                <a:lnTo>
                  <a:pt x="160020" y="285750"/>
                </a:lnTo>
                <a:lnTo>
                  <a:pt x="137160" y="297180"/>
                </a:lnTo>
                <a:lnTo>
                  <a:pt x="102870" y="297180"/>
                </a:lnTo>
                <a:lnTo>
                  <a:pt x="68580" y="274320"/>
                </a:lnTo>
                <a:lnTo>
                  <a:pt x="45720" y="2400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SMARTINK"/>
          <p:cNvSpPr/>
          <p:nvPr/>
        </p:nvSpPr>
        <p:spPr>
          <a:xfrm>
            <a:off x="5955030" y="3257550"/>
            <a:ext cx="160021" cy="240031"/>
          </a:xfrm>
          <a:custGeom>
            <a:avLst/>
            <a:gdLst/>
            <a:ahLst/>
            <a:cxnLst/>
            <a:rect l="0" t="0" r="0" b="0"/>
            <a:pathLst>
              <a:path w="160021" h="240031">
                <a:moveTo>
                  <a:pt x="80010" y="0"/>
                </a:moveTo>
                <a:lnTo>
                  <a:pt x="57150" y="0"/>
                </a:lnTo>
                <a:lnTo>
                  <a:pt x="11430" y="68580"/>
                </a:lnTo>
                <a:lnTo>
                  <a:pt x="0" y="80010"/>
                </a:lnTo>
                <a:lnTo>
                  <a:pt x="11430" y="102870"/>
                </a:lnTo>
                <a:lnTo>
                  <a:pt x="68580" y="125730"/>
                </a:lnTo>
                <a:lnTo>
                  <a:pt x="114300" y="137160"/>
                </a:lnTo>
                <a:lnTo>
                  <a:pt x="148590" y="148590"/>
                </a:lnTo>
                <a:lnTo>
                  <a:pt x="160020" y="160020"/>
                </a:lnTo>
                <a:lnTo>
                  <a:pt x="148590" y="182880"/>
                </a:lnTo>
                <a:lnTo>
                  <a:pt x="125730" y="205740"/>
                </a:lnTo>
                <a:lnTo>
                  <a:pt x="80010" y="2400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SMARTINK"/>
          <p:cNvSpPr/>
          <p:nvPr/>
        </p:nvSpPr>
        <p:spPr>
          <a:xfrm>
            <a:off x="5955030" y="3257550"/>
            <a:ext cx="160021" cy="240031"/>
          </a:xfrm>
          <a:custGeom>
            <a:avLst/>
            <a:gdLst/>
            <a:ahLst/>
            <a:cxnLst/>
            <a:rect l="0" t="0" r="0" b="0"/>
            <a:pathLst>
              <a:path w="160021" h="240031">
                <a:moveTo>
                  <a:pt x="80010" y="0"/>
                </a:moveTo>
                <a:lnTo>
                  <a:pt x="57150" y="0"/>
                </a:lnTo>
                <a:lnTo>
                  <a:pt x="11430" y="68580"/>
                </a:lnTo>
                <a:lnTo>
                  <a:pt x="0" y="80010"/>
                </a:lnTo>
                <a:lnTo>
                  <a:pt x="11430" y="102870"/>
                </a:lnTo>
                <a:lnTo>
                  <a:pt x="68580" y="125730"/>
                </a:lnTo>
                <a:lnTo>
                  <a:pt x="114300" y="137160"/>
                </a:lnTo>
                <a:lnTo>
                  <a:pt x="148590" y="148590"/>
                </a:lnTo>
                <a:lnTo>
                  <a:pt x="160020" y="160020"/>
                </a:lnTo>
                <a:lnTo>
                  <a:pt x="148590" y="182880"/>
                </a:lnTo>
                <a:lnTo>
                  <a:pt x="125730" y="205740"/>
                </a:lnTo>
                <a:lnTo>
                  <a:pt x="80010" y="2400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SMARTINK"/>
          <p:cNvSpPr/>
          <p:nvPr/>
        </p:nvSpPr>
        <p:spPr>
          <a:xfrm>
            <a:off x="6183630" y="3440430"/>
            <a:ext cx="11431" cy="91441"/>
          </a:xfrm>
          <a:custGeom>
            <a:avLst/>
            <a:gdLst/>
            <a:ahLst/>
            <a:cxnLst/>
            <a:rect l="0" t="0" r="0" b="0"/>
            <a:pathLst>
              <a:path w="11431" h="91441">
                <a:moveTo>
                  <a:pt x="11430" y="0"/>
                </a:moveTo>
                <a:lnTo>
                  <a:pt x="0" y="11430"/>
                </a:lnTo>
                <a:lnTo>
                  <a:pt x="0" y="57150"/>
                </a:lnTo>
                <a:lnTo>
                  <a:pt x="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7" name="SMARTINK"/>
          <p:cNvSpPr/>
          <p:nvPr/>
        </p:nvSpPr>
        <p:spPr>
          <a:xfrm>
            <a:off x="6183630" y="3440430"/>
            <a:ext cx="11431" cy="91441"/>
          </a:xfrm>
          <a:custGeom>
            <a:avLst/>
            <a:gdLst/>
            <a:ahLst/>
            <a:cxnLst/>
            <a:rect l="0" t="0" r="0" b="0"/>
            <a:pathLst>
              <a:path w="11431" h="91441">
                <a:moveTo>
                  <a:pt x="11430" y="0"/>
                </a:moveTo>
                <a:lnTo>
                  <a:pt x="0" y="11430"/>
                </a:lnTo>
                <a:lnTo>
                  <a:pt x="0" y="57150"/>
                </a:lnTo>
                <a:lnTo>
                  <a:pt x="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8" name="SMARTINK"/>
          <p:cNvSpPr/>
          <p:nvPr/>
        </p:nvSpPr>
        <p:spPr>
          <a:xfrm>
            <a:off x="6332220" y="3246120"/>
            <a:ext cx="114301" cy="228601"/>
          </a:xfrm>
          <a:custGeom>
            <a:avLst/>
            <a:gdLst/>
            <a:ahLst/>
            <a:cxnLst/>
            <a:rect l="0" t="0" r="0" b="0"/>
            <a:pathLst>
              <a:path w="114301" h="228601">
                <a:moveTo>
                  <a:pt x="114300" y="0"/>
                </a:moveTo>
                <a:lnTo>
                  <a:pt x="68580" y="0"/>
                </a:lnTo>
                <a:lnTo>
                  <a:pt x="45720" y="11430"/>
                </a:lnTo>
                <a:lnTo>
                  <a:pt x="11430" y="45720"/>
                </a:lnTo>
                <a:lnTo>
                  <a:pt x="0" y="68580"/>
                </a:lnTo>
                <a:lnTo>
                  <a:pt x="0" y="102870"/>
                </a:lnTo>
                <a:lnTo>
                  <a:pt x="0" y="148590"/>
                </a:lnTo>
                <a:lnTo>
                  <a:pt x="11430" y="194310"/>
                </a:lnTo>
                <a:lnTo>
                  <a:pt x="22860" y="217170"/>
                </a:lnTo>
                <a:lnTo>
                  <a:pt x="45720" y="228600"/>
                </a:lnTo>
                <a:lnTo>
                  <a:pt x="9144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9" name="SMARTINK"/>
          <p:cNvSpPr/>
          <p:nvPr/>
        </p:nvSpPr>
        <p:spPr>
          <a:xfrm>
            <a:off x="6332220" y="3246120"/>
            <a:ext cx="114301" cy="228601"/>
          </a:xfrm>
          <a:custGeom>
            <a:avLst/>
            <a:gdLst/>
            <a:ahLst/>
            <a:cxnLst/>
            <a:rect l="0" t="0" r="0" b="0"/>
            <a:pathLst>
              <a:path w="114301" h="228601">
                <a:moveTo>
                  <a:pt x="114300" y="0"/>
                </a:moveTo>
                <a:lnTo>
                  <a:pt x="68580" y="0"/>
                </a:lnTo>
                <a:lnTo>
                  <a:pt x="45720" y="11430"/>
                </a:lnTo>
                <a:lnTo>
                  <a:pt x="11430" y="45720"/>
                </a:lnTo>
                <a:lnTo>
                  <a:pt x="0" y="68580"/>
                </a:lnTo>
                <a:lnTo>
                  <a:pt x="0" y="102870"/>
                </a:lnTo>
                <a:lnTo>
                  <a:pt x="0" y="148590"/>
                </a:lnTo>
                <a:lnTo>
                  <a:pt x="11430" y="194310"/>
                </a:lnTo>
                <a:lnTo>
                  <a:pt x="22860" y="217170"/>
                </a:lnTo>
                <a:lnTo>
                  <a:pt x="45720" y="228600"/>
                </a:lnTo>
                <a:lnTo>
                  <a:pt x="9144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SMARTINK"/>
          <p:cNvSpPr/>
          <p:nvPr/>
        </p:nvSpPr>
        <p:spPr>
          <a:xfrm>
            <a:off x="6469380" y="3234690"/>
            <a:ext cx="240031" cy="194311"/>
          </a:xfrm>
          <a:custGeom>
            <a:avLst/>
            <a:gdLst/>
            <a:ahLst/>
            <a:cxnLst/>
            <a:rect l="0" t="0" r="0" b="0"/>
            <a:pathLst>
              <a:path w="240031" h="194311">
                <a:moveTo>
                  <a:pt x="22860" y="0"/>
                </a:moveTo>
                <a:lnTo>
                  <a:pt x="0" y="34290"/>
                </a:lnTo>
                <a:lnTo>
                  <a:pt x="0" y="68580"/>
                </a:lnTo>
                <a:lnTo>
                  <a:pt x="0" y="91440"/>
                </a:lnTo>
                <a:lnTo>
                  <a:pt x="22860" y="148590"/>
                </a:lnTo>
                <a:lnTo>
                  <a:pt x="34290" y="182880"/>
                </a:lnTo>
                <a:lnTo>
                  <a:pt x="57150" y="194310"/>
                </a:lnTo>
                <a:lnTo>
                  <a:pt x="80010" y="194310"/>
                </a:lnTo>
                <a:lnTo>
                  <a:pt x="137160" y="160020"/>
                </a:lnTo>
                <a:lnTo>
                  <a:pt x="160020" y="148590"/>
                </a:lnTo>
                <a:lnTo>
                  <a:pt x="160020" y="125730"/>
                </a:lnTo>
                <a:lnTo>
                  <a:pt x="160020" y="80010"/>
                </a:lnTo>
                <a:lnTo>
                  <a:pt x="148590" y="68580"/>
                </a:lnTo>
                <a:lnTo>
                  <a:pt x="125730" y="80010"/>
                </a:lnTo>
                <a:lnTo>
                  <a:pt x="114300" y="102870"/>
                </a:lnTo>
                <a:lnTo>
                  <a:pt x="114300" y="148590"/>
                </a:lnTo>
                <a:lnTo>
                  <a:pt x="125730" y="171450"/>
                </a:lnTo>
                <a:lnTo>
                  <a:pt x="148590" y="182880"/>
                </a:lnTo>
                <a:lnTo>
                  <a:pt x="171450" y="182880"/>
                </a:lnTo>
                <a:lnTo>
                  <a:pt x="217170" y="160020"/>
                </a:lnTo>
                <a:lnTo>
                  <a:pt x="240030" y="125730"/>
                </a:lnTo>
                <a:lnTo>
                  <a:pt x="240030" y="102870"/>
                </a:lnTo>
                <a:lnTo>
                  <a:pt x="228600" y="80010"/>
                </a:lnTo>
                <a:lnTo>
                  <a:pt x="205740" y="57150"/>
                </a:lnTo>
                <a:lnTo>
                  <a:pt x="182880" y="57150"/>
                </a:lnTo>
                <a:lnTo>
                  <a:pt x="148590" y="685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SMARTINK"/>
          <p:cNvSpPr/>
          <p:nvPr/>
        </p:nvSpPr>
        <p:spPr>
          <a:xfrm>
            <a:off x="6469380" y="3234690"/>
            <a:ext cx="240031" cy="194311"/>
          </a:xfrm>
          <a:custGeom>
            <a:avLst/>
            <a:gdLst/>
            <a:ahLst/>
            <a:cxnLst/>
            <a:rect l="0" t="0" r="0" b="0"/>
            <a:pathLst>
              <a:path w="240031" h="194311">
                <a:moveTo>
                  <a:pt x="22860" y="0"/>
                </a:moveTo>
                <a:lnTo>
                  <a:pt x="0" y="34290"/>
                </a:lnTo>
                <a:lnTo>
                  <a:pt x="0" y="68580"/>
                </a:lnTo>
                <a:lnTo>
                  <a:pt x="0" y="91440"/>
                </a:lnTo>
                <a:lnTo>
                  <a:pt x="22860" y="148590"/>
                </a:lnTo>
                <a:lnTo>
                  <a:pt x="34290" y="182880"/>
                </a:lnTo>
                <a:lnTo>
                  <a:pt x="57150" y="194310"/>
                </a:lnTo>
                <a:lnTo>
                  <a:pt x="80010" y="194310"/>
                </a:lnTo>
                <a:lnTo>
                  <a:pt x="137160" y="160020"/>
                </a:lnTo>
                <a:lnTo>
                  <a:pt x="160020" y="148590"/>
                </a:lnTo>
                <a:lnTo>
                  <a:pt x="160020" y="125730"/>
                </a:lnTo>
                <a:lnTo>
                  <a:pt x="160020" y="80010"/>
                </a:lnTo>
                <a:lnTo>
                  <a:pt x="148590" y="68580"/>
                </a:lnTo>
                <a:lnTo>
                  <a:pt x="125730" y="80010"/>
                </a:lnTo>
                <a:lnTo>
                  <a:pt x="114300" y="102870"/>
                </a:lnTo>
                <a:lnTo>
                  <a:pt x="114300" y="148590"/>
                </a:lnTo>
                <a:lnTo>
                  <a:pt x="125730" y="171450"/>
                </a:lnTo>
                <a:lnTo>
                  <a:pt x="148590" y="182880"/>
                </a:lnTo>
                <a:lnTo>
                  <a:pt x="171450" y="182880"/>
                </a:lnTo>
                <a:lnTo>
                  <a:pt x="217170" y="160020"/>
                </a:lnTo>
                <a:lnTo>
                  <a:pt x="240030" y="125730"/>
                </a:lnTo>
                <a:lnTo>
                  <a:pt x="240030" y="102870"/>
                </a:lnTo>
                <a:lnTo>
                  <a:pt x="228600" y="80010"/>
                </a:lnTo>
                <a:lnTo>
                  <a:pt x="205740" y="57150"/>
                </a:lnTo>
                <a:lnTo>
                  <a:pt x="182880" y="57150"/>
                </a:lnTo>
                <a:lnTo>
                  <a:pt x="148590" y="685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SMARTINK"/>
          <p:cNvSpPr/>
          <p:nvPr/>
        </p:nvSpPr>
        <p:spPr>
          <a:xfrm>
            <a:off x="6743700" y="3223260"/>
            <a:ext cx="297181" cy="205741"/>
          </a:xfrm>
          <a:custGeom>
            <a:avLst/>
            <a:gdLst/>
            <a:ahLst/>
            <a:cxnLst/>
            <a:rect l="0" t="0" r="0" b="0"/>
            <a:pathLst>
              <a:path w="297181" h="205741">
                <a:moveTo>
                  <a:pt x="57150" y="11430"/>
                </a:moveTo>
                <a:lnTo>
                  <a:pt x="34290" y="0"/>
                </a:lnTo>
                <a:lnTo>
                  <a:pt x="11430" y="11430"/>
                </a:lnTo>
                <a:lnTo>
                  <a:pt x="0" y="22860"/>
                </a:lnTo>
                <a:lnTo>
                  <a:pt x="11430" y="34290"/>
                </a:lnTo>
                <a:lnTo>
                  <a:pt x="22860" y="45720"/>
                </a:lnTo>
                <a:lnTo>
                  <a:pt x="68580" y="68580"/>
                </a:lnTo>
                <a:lnTo>
                  <a:pt x="91440" y="80010"/>
                </a:lnTo>
                <a:lnTo>
                  <a:pt x="114300" y="114300"/>
                </a:lnTo>
                <a:lnTo>
                  <a:pt x="125730" y="125730"/>
                </a:lnTo>
                <a:lnTo>
                  <a:pt x="114300" y="160020"/>
                </a:lnTo>
                <a:lnTo>
                  <a:pt x="102870" y="171450"/>
                </a:lnTo>
                <a:lnTo>
                  <a:pt x="80010" y="171450"/>
                </a:lnTo>
                <a:lnTo>
                  <a:pt x="45720" y="171450"/>
                </a:lnTo>
                <a:lnTo>
                  <a:pt x="80010" y="137160"/>
                </a:lnTo>
                <a:lnTo>
                  <a:pt x="125730" y="114300"/>
                </a:lnTo>
                <a:lnTo>
                  <a:pt x="171450" y="91440"/>
                </a:lnTo>
                <a:lnTo>
                  <a:pt x="194310" y="80010"/>
                </a:lnTo>
                <a:lnTo>
                  <a:pt x="205740" y="68580"/>
                </a:lnTo>
                <a:lnTo>
                  <a:pt x="194310" y="45720"/>
                </a:lnTo>
                <a:lnTo>
                  <a:pt x="171450" y="57150"/>
                </a:lnTo>
                <a:lnTo>
                  <a:pt x="160020" y="68580"/>
                </a:lnTo>
                <a:lnTo>
                  <a:pt x="148590" y="102870"/>
                </a:lnTo>
                <a:lnTo>
                  <a:pt x="148590" y="125730"/>
                </a:lnTo>
                <a:lnTo>
                  <a:pt x="148590" y="148590"/>
                </a:lnTo>
                <a:lnTo>
                  <a:pt x="160020" y="160020"/>
                </a:lnTo>
                <a:lnTo>
                  <a:pt x="205740" y="182880"/>
                </a:lnTo>
                <a:lnTo>
                  <a:pt x="217170" y="194310"/>
                </a:lnTo>
                <a:lnTo>
                  <a:pt x="274320" y="194310"/>
                </a:lnTo>
                <a:lnTo>
                  <a:pt x="29718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SMARTINK"/>
          <p:cNvSpPr/>
          <p:nvPr/>
        </p:nvSpPr>
        <p:spPr>
          <a:xfrm>
            <a:off x="6743700" y="3223260"/>
            <a:ext cx="297181" cy="205741"/>
          </a:xfrm>
          <a:custGeom>
            <a:avLst/>
            <a:gdLst/>
            <a:ahLst/>
            <a:cxnLst/>
            <a:rect l="0" t="0" r="0" b="0"/>
            <a:pathLst>
              <a:path w="297181" h="205741">
                <a:moveTo>
                  <a:pt x="57150" y="11430"/>
                </a:moveTo>
                <a:lnTo>
                  <a:pt x="34290" y="0"/>
                </a:lnTo>
                <a:lnTo>
                  <a:pt x="11430" y="11430"/>
                </a:lnTo>
                <a:lnTo>
                  <a:pt x="0" y="22860"/>
                </a:lnTo>
                <a:lnTo>
                  <a:pt x="11430" y="34290"/>
                </a:lnTo>
                <a:lnTo>
                  <a:pt x="22860" y="45720"/>
                </a:lnTo>
                <a:lnTo>
                  <a:pt x="68580" y="68580"/>
                </a:lnTo>
                <a:lnTo>
                  <a:pt x="91440" y="80010"/>
                </a:lnTo>
                <a:lnTo>
                  <a:pt x="114300" y="114300"/>
                </a:lnTo>
                <a:lnTo>
                  <a:pt x="125730" y="125730"/>
                </a:lnTo>
                <a:lnTo>
                  <a:pt x="114300" y="160020"/>
                </a:lnTo>
                <a:lnTo>
                  <a:pt x="102870" y="171450"/>
                </a:lnTo>
                <a:lnTo>
                  <a:pt x="80010" y="171450"/>
                </a:lnTo>
                <a:lnTo>
                  <a:pt x="45720" y="171450"/>
                </a:lnTo>
                <a:lnTo>
                  <a:pt x="80010" y="137160"/>
                </a:lnTo>
                <a:lnTo>
                  <a:pt x="125730" y="114300"/>
                </a:lnTo>
                <a:lnTo>
                  <a:pt x="171450" y="91440"/>
                </a:lnTo>
                <a:lnTo>
                  <a:pt x="194310" y="80010"/>
                </a:lnTo>
                <a:lnTo>
                  <a:pt x="205740" y="68580"/>
                </a:lnTo>
                <a:lnTo>
                  <a:pt x="194310" y="45720"/>
                </a:lnTo>
                <a:lnTo>
                  <a:pt x="171450" y="57150"/>
                </a:lnTo>
                <a:lnTo>
                  <a:pt x="160020" y="68580"/>
                </a:lnTo>
                <a:lnTo>
                  <a:pt x="148590" y="102870"/>
                </a:lnTo>
                <a:lnTo>
                  <a:pt x="148590" y="125730"/>
                </a:lnTo>
                <a:lnTo>
                  <a:pt x="148590" y="148590"/>
                </a:lnTo>
                <a:lnTo>
                  <a:pt x="160020" y="160020"/>
                </a:lnTo>
                <a:lnTo>
                  <a:pt x="205740" y="182880"/>
                </a:lnTo>
                <a:lnTo>
                  <a:pt x="217170" y="194310"/>
                </a:lnTo>
                <a:lnTo>
                  <a:pt x="274320" y="194310"/>
                </a:lnTo>
                <a:lnTo>
                  <a:pt x="29718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SMARTINK"/>
          <p:cNvSpPr/>
          <p:nvPr/>
        </p:nvSpPr>
        <p:spPr>
          <a:xfrm>
            <a:off x="7120890" y="3223260"/>
            <a:ext cx="251461" cy="205741"/>
          </a:xfrm>
          <a:custGeom>
            <a:avLst/>
            <a:gdLst/>
            <a:ahLst/>
            <a:cxnLst/>
            <a:rect l="0" t="0" r="0" b="0"/>
            <a:pathLst>
              <a:path w="251461" h="205741">
                <a:moveTo>
                  <a:pt x="0" y="0"/>
                </a:moveTo>
                <a:lnTo>
                  <a:pt x="22860" y="45720"/>
                </a:lnTo>
                <a:lnTo>
                  <a:pt x="45720" y="102870"/>
                </a:lnTo>
                <a:lnTo>
                  <a:pt x="68580" y="148590"/>
                </a:lnTo>
                <a:lnTo>
                  <a:pt x="80010" y="160020"/>
                </a:lnTo>
                <a:lnTo>
                  <a:pt x="91440" y="148590"/>
                </a:lnTo>
                <a:lnTo>
                  <a:pt x="102870" y="102870"/>
                </a:lnTo>
                <a:lnTo>
                  <a:pt x="114300" y="80010"/>
                </a:lnTo>
                <a:lnTo>
                  <a:pt x="125730" y="68580"/>
                </a:lnTo>
                <a:lnTo>
                  <a:pt x="148590" y="57150"/>
                </a:lnTo>
                <a:lnTo>
                  <a:pt x="171450" y="57150"/>
                </a:lnTo>
                <a:lnTo>
                  <a:pt x="182880" y="68580"/>
                </a:lnTo>
                <a:lnTo>
                  <a:pt x="194310" y="80010"/>
                </a:lnTo>
                <a:lnTo>
                  <a:pt x="217170" y="137160"/>
                </a:lnTo>
                <a:lnTo>
                  <a:pt x="228600" y="171450"/>
                </a:lnTo>
                <a:lnTo>
                  <a:pt x="240030" y="194310"/>
                </a:lnTo>
                <a:lnTo>
                  <a:pt x="25146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SMARTINK"/>
          <p:cNvSpPr/>
          <p:nvPr/>
        </p:nvSpPr>
        <p:spPr>
          <a:xfrm>
            <a:off x="7120890" y="3223260"/>
            <a:ext cx="251461" cy="205741"/>
          </a:xfrm>
          <a:custGeom>
            <a:avLst/>
            <a:gdLst/>
            <a:ahLst/>
            <a:cxnLst/>
            <a:rect l="0" t="0" r="0" b="0"/>
            <a:pathLst>
              <a:path w="251461" h="205741">
                <a:moveTo>
                  <a:pt x="0" y="0"/>
                </a:moveTo>
                <a:lnTo>
                  <a:pt x="22860" y="45720"/>
                </a:lnTo>
                <a:lnTo>
                  <a:pt x="45720" y="102870"/>
                </a:lnTo>
                <a:lnTo>
                  <a:pt x="68580" y="148590"/>
                </a:lnTo>
                <a:lnTo>
                  <a:pt x="80010" y="160020"/>
                </a:lnTo>
                <a:lnTo>
                  <a:pt x="91440" y="148590"/>
                </a:lnTo>
                <a:lnTo>
                  <a:pt x="102870" y="102870"/>
                </a:lnTo>
                <a:lnTo>
                  <a:pt x="114300" y="80010"/>
                </a:lnTo>
                <a:lnTo>
                  <a:pt x="125730" y="68580"/>
                </a:lnTo>
                <a:lnTo>
                  <a:pt x="148590" y="57150"/>
                </a:lnTo>
                <a:lnTo>
                  <a:pt x="171450" y="57150"/>
                </a:lnTo>
                <a:lnTo>
                  <a:pt x="182880" y="68580"/>
                </a:lnTo>
                <a:lnTo>
                  <a:pt x="194310" y="80010"/>
                </a:lnTo>
                <a:lnTo>
                  <a:pt x="217170" y="137160"/>
                </a:lnTo>
                <a:lnTo>
                  <a:pt x="228600" y="171450"/>
                </a:lnTo>
                <a:lnTo>
                  <a:pt x="240030" y="194310"/>
                </a:lnTo>
                <a:lnTo>
                  <a:pt x="25146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SMARTINK"/>
          <p:cNvSpPr/>
          <p:nvPr/>
        </p:nvSpPr>
        <p:spPr>
          <a:xfrm>
            <a:off x="7418070" y="3280410"/>
            <a:ext cx="57151" cy="148591"/>
          </a:xfrm>
          <a:custGeom>
            <a:avLst/>
            <a:gdLst/>
            <a:ahLst/>
            <a:cxnLst/>
            <a:rect l="0" t="0" r="0" b="0"/>
            <a:pathLst>
              <a:path w="57151" h="148591">
                <a:moveTo>
                  <a:pt x="34290" y="0"/>
                </a:moveTo>
                <a:lnTo>
                  <a:pt x="0" y="45720"/>
                </a:lnTo>
                <a:lnTo>
                  <a:pt x="0" y="80010"/>
                </a:lnTo>
                <a:lnTo>
                  <a:pt x="0" y="102870"/>
                </a:lnTo>
                <a:lnTo>
                  <a:pt x="0" y="125730"/>
                </a:lnTo>
                <a:lnTo>
                  <a:pt x="11430" y="137160"/>
                </a:lnTo>
                <a:lnTo>
                  <a:pt x="22860" y="148590"/>
                </a:lnTo>
                <a:lnTo>
                  <a:pt x="45720" y="137160"/>
                </a:lnTo>
                <a:lnTo>
                  <a:pt x="57150" y="125730"/>
                </a:lnTo>
                <a:lnTo>
                  <a:pt x="57150" y="68580"/>
                </a:lnTo>
                <a:lnTo>
                  <a:pt x="57150" y="45720"/>
                </a:lnTo>
                <a:lnTo>
                  <a:pt x="45720" y="34290"/>
                </a:lnTo>
                <a:lnTo>
                  <a:pt x="11430" y="0"/>
                </a:ln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SMARTINK"/>
          <p:cNvSpPr/>
          <p:nvPr/>
        </p:nvSpPr>
        <p:spPr>
          <a:xfrm>
            <a:off x="7418070" y="3280410"/>
            <a:ext cx="57151" cy="148591"/>
          </a:xfrm>
          <a:custGeom>
            <a:avLst/>
            <a:gdLst/>
            <a:ahLst/>
            <a:cxnLst/>
            <a:rect l="0" t="0" r="0" b="0"/>
            <a:pathLst>
              <a:path w="57151" h="148591">
                <a:moveTo>
                  <a:pt x="34290" y="0"/>
                </a:moveTo>
                <a:lnTo>
                  <a:pt x="0" y="45720"/>
                </a:lnTo>
                <a:lnTo>
                  <a:pt x="0" y="80010"/>
                </a:lnTo>
                <a:lnTo>
                  <a:pt x="0" y="102870"/>
                </a:lnTo>
                <a:lnTo>
                  <a:pt x="0" y="125730"/>
                </a:lnTo>
                <a:lnTo>
                  <a:pt x="11430" y="137160"/>
                </a:lnTo>
                <a:lnTo>
                  <a:pt x="22860" y="148590"/>
                </a:lnTo>
                <a:lnTo>
                  <a:pt x="45720" y="137160"/>
                </a:lnTo>
                <a:lnTo>
                  <a:pt x="57150" y="125730"/>
                </a:lnTo>
                <a:lnTo>
                  <a:pt x="57150" y="68580"/>
                </a:lnTo>
                <a:lnTo>
                  <a:pt x="57150" y="45720"/>
                </a:lnTo>
                <a:lnTo>
                  <a:pt x="45720" y="34290"/>
                </a:lnTo>
                <a:lnTo>
                  <a:pt x="11430" y="0"/>
                </a:ln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8" name="SMARTINK"/>
          <p:cNvSpPr/>
          <p:nvPr/>
        </p:nvSpPr>
        <p:spPr>
          <a:xfrm>
            <a:off x="7452360" y="3257550"/>
            <a:ext cx="148591" cy="148591"/>
          </a:xfrm>
          <a:custGeom>
            <a:avLst/>
            <a:gdLst/>
            <a:ahLst/>
            <a:cxnLst/>
            <a:rect l="0" t="0" r="0" b="0"/>
            <a:pathLst>
              <a:path w="148591" h="148591">
                <a:moveTo>
                  <a:pt x="0" y="57150"/>
                </a:moveTo>
                <a:lnTo>
                  <a:pt x="22860" y="102870"/>
                </a:lnTo>
                <a:lnTo>
                  <a:pt x="34290" y="125730"/>
                </a:lnTo>
                <a:lnTo>
                  <a:pt x="57150" y="148590"/>
                </a:lnTo>
                <a:lnTo>
                  <a:pt x="80010" y="148590"/>
                </a:lnTo>
                <a:lnTo>
                  <a:pt x="114300" y="137160"/>
                </a:lnTo>
                <a:lnTo>
                  <a:pt x="137160" y="125730"/>
                </a:lnTo>
                <a:lnTo>
                  <a:pt x="148590" y="102870"/>
                </a:lnTo>
                <a:lnTo>
                  <a:pt x="148590" y="80010"/>
                </a:lnTo>
                <a:lnTo>
                  <a:pt x="148590" y="57150"/>
                </a:lnTo>
                <a:lnTo>
                  <a:pt x="137160" y="34290"/>
                </a:lnTo>
                <a:lnTo>
                  <a:pt x="114300" y="11430"/>
                </a:lnTo>
                <a:lnTo>
                  <a:pt x="800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9" name="SMARTINK"/>
          <p:cNvSpPr/>
          <p:nvPr/>
        </p:nvSpPr>
        <p:spPr>
          <a:xfrm>
            <a:off x="7452360" y="3257550"/>
            <a:ext cx="148591" cy="148591"/>
          </a:xfrm>
          <a:custGeom>
            <a:avLst/>
            <a:gdLst/>
            <a:ahLst/>
            <a:cxnLst/>
            <a:rect l="0" t="0" r="0" b="0"/>
            <a:pathLst>
              <a:path w="148591" h="148591">
                <a:moveTo>
                  <a:pt x="0" y="57150"/>
                </a:moveTo>
                <a:lnTo>
                  <a:pt x="22860" y="102870"/>
                </a:lnTo>
                <a:lnTo>
                  <a:pt x="34290" y="125730"/>
                </a:lnTo>
                <a:lnTo>
                  <a:pt x="57150" y="148590"/>
                </a:lnTo>
                <a:lnTo>
                  <a:pt x="80010" y="148590"/>
                </a:lnTo>
                <a:lnTo>
                  <a:pt x="114300" y="137160"/>
                </a:lnTo>
                <a:lnTo>
                  <a:pt x="137160" y="125730"/>
                </a:lnTo>
                <a:lnTo>
                  <a:pt x="148590" y="102870"/>
                </a:lnTo>
                <a:lnTo>
                  <a:pt x="148590" y="80010"/>
                </a:lnTo>
                <a:lnTo>
                  <a:pt x="148590" y="57150"/>
                </a:lnTo>
                <a:lnTo>
                  <a:pt x="137160" y="34290"/>
                </a:lnTo>
                <a:lnTo>
                  <a:pt x="114300" y="11430"/>
                </a:lnTo>
                <a:lnTo>
                  <a:pt x="8001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SMARTINK"/>
          <p:cNvSpPr/>
          <p:nvPr/>
        </p:nvSpPr>
        <p:spPr>
          <a:xfrm>
            <a:off x="7578090" y="3211830"/>
            <a:ext cx="91441" cy="285751"/>
          </a:xfrm>
          <a:custGeom>
            <a:avLst/>
            <a:gdLst/>
            <a:ahLst/>
            <a:cxnLst/>
            <a:rect l="0" t="0" r="0" b="0"/>
            <a:pathLst>
              <a:path w="91441" h="285751">
                <a:moveTo>
                  <a:pt x="45720" y="0"/>
                </a:moveTo>
                <a:lnTo>
                  <a:pt x="45720" y="22860"/>
                </a:lnTo>
                <a:lnTo>
                  <a:pt x="34290" y="68580"/>
                </a:lnTo>
                <a:lnTo>
                  <a:pt x="34290" y="102870"/>
                </a:lnTo>
                <a:lnTo>
                  <a:pt x="34290" y="125730"/>
                </a:lnTo>
                <a:lnTo>
                  <a:pt x="45720" y="137160"/>
                </a:lnTo>
                <a:lnTo>
                  <a:pt x="45720" y="160020"/>
                </a:lnTo>
                <a:lnTo>
                  <a:pt x="34290" y="171450"/>
                </a:lnTo>
                <a:lnTo>
                  <a:pt x="22860" y="182880"/>
                </a:lnTo>
                <a:lnTo>
                  <a:pt x="34290" y="194310"/>
                </a:lnTo>
                <a:lnTo>
                  <a:pt x="80010" y="217170"/>
                </a:lnTo>
                <a:lnTo>
                  <a:pt x="91440" y="240030"/>
                </a:lnTo>
                <a:lnTo>
                  <a:pt x="80010" y="262890"/>
                </a:lnTo>
                <a:lnTo>
                  <a:pt x="68580" y="285750"/>
                </a:lnTo>
                <a:lnTo>
                  <a:pt x="45720" y="285750"/>
                </a:lnTo>
                <a:lnTo>
                  <a:pt x="22860" y="285750"/>
                </a:lnTo>
                <a:lnTo>
                  <a:pt x="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SMARTINK"/>
          <p:cNvSpPr/>
          <p:nvPr/>
        </p:nvSpPr>
        <p:spPr>
          <a:xfrm>
            <a:off x="7578090" y="3211830"/>
            <a:ext cx="91441" cy="285751"/>
          </a:xfrm>
          <a:custGeom>
            <a:avLst/>
            <a:gdLst/>
            <a:ahLst/>
            <a:cxnLst/>
            <a:rect l="0" t="0" r="0" b="0"/>
            <a:pathLst>
              <a:path w="91441" h="285751">
                <a:moveTo>
                  <a:pt x="45720" y="0"/>
                </a:moveTo>
                <a:lnTo>
                  <a:pt x="45720" y="22860"/>
                </a:lnTo>
                <a:lnTo>
                  <a:pt x="34290" y="68580"/>
                </a:lnTo>
                <a:lnTo>
                  <a:pt x="34290" y="102870"/>
                </a:lnTo>
                <a:lnTo>
                  <a:pt x="34290" y="125730"/>
                </a:lnTo>
                <a:lnTo>
                  <a:pt x="45720" y="137160"/>
                </a:lnTo>
                <a:lnTo>
                  <a:pt x="45720" y="160020"/>
                </a:lnTo>
                <a:lnTo>
                  <a:pt x="34290" y="171450"/>
                </a:lnTo>
                <a:lnTo>
                  <a:pt x="22860" y="182880"/>
                </a:lnTo>
                <a:lnTo>
                  <a:pt x="34290" y="194310"/>
                </a:lnTo>
                <a:lnTo>
                  <a:pt x="80010" y="217170"/>
                </a:lnTo>
                <a:lnTo>
                  <a:pt x="91440" y="240030"/>
                </a:lnTo>
                <a:lnTo>
                  <a:pt x="80010" y="262890"/>
                </a:lnTo>
                <a:lnTo>
                  <a:pt x="68580" y="285750"/>
                </a:lnTo>
                <a:lnTo>
                  <a:pt x="45720" y="285750"/>
                </a:lnTo>
                <a:lnTo>
                  <a:pt x="22860" y="285750"/>
                </a:lnTo>
                <a:lnTo>
                  <a:pt x="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2" name="SMARTINK"/>
          <p:cNvSpPr/>
          <p:nvPr/>
        </p:nvSpPr>
        <p:spPr>
          <a:xfrm>
            <a:off x="7669530" y="3303270"/>
            <a:ext cx="57151" cy="125731"/>
          </a:xfrm>
          <a:custGeom>
            <a:avLst/>
            <a:gdLst/>
            <a:ahLst/>
            <a:cxnLst/>
            <a:rect l="0" t="0" r="0" b="0"/>
            <a:pathLst>
              <a:path w="57151" h="125731">
                <a:moveTo>
                  <a:pt x="45720" y="80010"/>
                </a:moveTo>
                <a:lnTo>
                  <a:pt x="57150" y="45720"/>
                </a:lnTo>
                <a:lnTo>
                  <a:pt x="57150" y="22860"/>
                </a:lnTo>
                <a:lnTo>
                  <a:pt x="45720" y="11430"/>
                </a:lnTo>
                <a:lnTo>
                  <a:pt x="34290" y="0"/>
                </a:lnTo>
                <a:lnTo>
                  <a:pt x="22860" y="11430"/>
                </a:lnTo>
                <a:lnTo>
                  <a:pt x="11430" y="22860"/>
                </a:lnTo>
                <a:lnTo>
                  <a:pt x="0" y="45720"/>
                </a:lnTo>
                <a:lnTo>
                  <a:pt x="0" y="68580"/>
                </a:lnTo>
                <a:lnTo>
                  <a:pt x="0" y="91440"/>
                </a:lnTo>
                <a:lnTo>
                  <a:pt x="11430" y="102870"/>
                </a:lnTo>
                <a:lnTo>
                  <a:pt x="34290" y="114300"/>
                </a:lnTo>
                <a:lnTo>
                  <a:pt x="57150" y="1257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3" name="SMARTINK"/>
          <p:cNvSpPr/>
          <p:nvPr/>
        </p:nvSpPr>
        <p:spPr>
          <a:xfrm>
            <a:off x="7669530" y="3303270"/>
            <a:ext cx="57151" cy="125731"/>
          </a:xfrm>
          <a:custGeom>
            <a:avLst/>
            <a:gdLst/>
            <a:ahLst/>
            <a:cxnLst/>
            <a:rect l="0" t="0" r="0" b="0"/>
            <a:pathLst>
              <a:path w="57151" h="125731">
                <a:moveTo>
                  <a:pt x="45720" y="80010"/>
                </a:moveTo>
                <a:lnTo>
                  <a:pt x="57150" y="45720"/>
                </a:lnTo>
                <a:lnTo>
                  <a:pt x="57150" y="22860"/>
                </a:lnTo>
                <a:lnTo>
                  <a:pt x="45720" y="11430"/>
                </a:lnTo>
                <a:lnTo>
                  <a:pt x="34290" y="0"/>
                </a:lnTo>
                <a:lnTo>
                  <a:pt x="22860" y="11430"/>
                </a:lnTo>
                <a:lnTo>
                  <a:pt x="11430" y="22860"/>
                </a:lnTo>
                <a:lnTo>
                  <a:pt x="0" y="45720"/>
                </a:lnTo>
                <a:lnTo>
                  <a:pt x="0" y="68580"/>
                </a:lnTo>
                <a:lnTo>
                  <a:pt x="0" y="91440"/>
                </a:lnTo>
                <a:lnTo>
                  <a:pt x="11430" y="102870"/>
                </a:lnTo>
                <a:lnTo>
                  <a:pt x="34290" y="114300"/>
                </a:lnTo>
                <a:lnTo>
                  <a:pt x="57150" y="1257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4" name="SMARTINK"/>
          <p:cNvSpPr/>
          <p:nvPr/>
        </p:nvSpPr>
        <p:spPr>
          <a:xfrm>
            <a:off x="7760970" y="3280410"/>
            <a:ext cx="148591" cy="194311"/>
          </a:xfrm>
          <a:custGeom>
            <a:avLst/>
            <a:gdLst/>
            <a:ahLst/>
            <a:cxnLst/>
            <a:rect l="0" t="0" r="0" b="0"/>
            <a:pathLst>
              <a:path w="148591" h="194311">
                <a:moveTo>
                  <a:pt x="80010" y="34290"/>
                </a:moveTo>
                <a:lnTo>
                  <a:pt x="80010" y="11430"/>
                </a:lnTo>
                <a:lnTo>
                  <a:pt x="68580" y="0"/>
                </a:lnTo>
                <a:lnTo>
                  <a:pt x="45720" y="0"/>
                </a:lnTo>
                <a:lnTo>
                  <a:pt x="34290" y="11430"/>
                </a:lnTo>
                <a:lnTo>
                  <a:pt x="11430" y="22860"/>
                </a:lnTo>
                <a:lnTo>
                  <a:pt x="0" y="45720"/>
                </a:lnTo>
                <a:lnTo>
                  <a:pt x="11430" y="57150"/>
                </a:lnTo>
                <a:lnTo>
                  <a:pt x="22860" y="68580"/>
                </a:lnTo>
                <a:lnTo>
                  <a:pt x="80010" y="80010"/>
                </a:lnTo>
                <a:lnTo>
                  <a:pt x="125730" y="102870"/>
                </a:lnTo>
                <a:lnTo>
                  <a:pt x="137160" y="114300"/>
                </a:lnTo>
                <a:lnTo>
                  <a:pt x="148590" y="125730"/>
                </a:lnTo>
                <a:lnTo>
                  <a:pt x="137160" y="137160"/>
                </a:lnTo>
                <a:lnTo>
                  <a:pt x="125730" y="160020"/>
                </a:lnTo>
                <a:lnTo>
                  <a:pt x="102870" y="182880"/>
                </a:lnTo>
                <a:lnTo>
                  <a:pt x="8001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5" name="SMARTINK"/>
          <p:cNvSpPr/>
          <p:nvPr/>
        </p:nvSpPr>
        <p:spPr>
          <a:xfrm>
            <a:off x="7760970" y="3280410"/>
            <a:ext cx="148591" cy="194311"/>
          </a:xfrm>
          <a:custGeom>
            <a:avLst/>
            <a:gdLst/>
            <a:ahLst/>
            <a:cxnLst/>
            <a:rect l="0" t="0" r="0" b="0"/>
            <a:pathLst>
              <a:path w="148591" h="194311">
                <a:moveTo>
                  <a:pt x="80010" y="34290"/>
                </a:moveTo>
                <a:lnTo>
                  <a:pt x="80010" y="11430"/>
                </a:lnTo>
                <a:lnTo>
                  <a:pt x="68580" y="0"/>
                </a:lnTo>
                <a:lnTo>
                  <a:pt x="45720" y="0"/>
                </a:lnTo>
                <a:lnTo>
                  <a:pt x="34290" y="11430"/>
                </a:lnTo>
                <a:lnTo>
                  <a:pt x="11430" y="22860"/>
                </a:lnTo>
                <a:lnTo>
                  <a:pt x="0" y="45720"/>
                </a:lnTo>
                <a:lnTo>
                  <a:pt x="11430" y="57150"/>
                </a:lnTo>
                <a:lnTo>
                  <a:pt x="22860" y="68580"/>
                </a:lnTo>
                <a:lnTo>
                  <a:pt x="80010" y="80010"/>
                </a:lnTo>
                <a:lnTo>
                  <a:pt x="125730" y="102870"/>
                </a:lnTo>
                <a:lnTo>
                  <a:pt x="137160" y="114300"/>
                </a:lnTo>
                <a:lnTo>
                  <a:pt x="148590" y="125730"/>
                </a:lnTo>
                <a:lnTo>
                  <a:pt x="137160" y="137160"/>
                </a:lnTo>
                <a:lnTo>
                  <a:pt x="125730" y="160020"/>
                </a:lnTo>
                <a:lnTo>
                  <a:pt x="102870" y="182880"/>
                </a:lnTo>
                <a:lnTo>
                  <a:pt x="8001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SMARTINK"/>
          <p:cNvSpPr/>
          <p:nvPr/>
        </p:nvSpPr>
        <p:spPr>
          <a:xfrm>
            <a:off x="7943850" y="3394710"/>
            <a:ext cx="22861" cy="137161"/>
          </a:xfrm>
          <a:custGeom>
            <a:avLst/>
            <a:gdLst/>
            <a:ahLst/>
            <a:cxnLst/>
            <a:rect l="0" t="0" r="0" b="0"/>
            <a:pathLst>
              <a:path w="22861" h="137161">
                <a:moveTo>
                  <a:pt x="22860" y="0"/>
                </a:moveTo>
                <a:lnTo>
                  <a:pt x="11430" y="22860"/>
                </a:lnTo>
                <a:lnTo>
                  <a:pt x="0" y="80010"/>
                </a:lnTo>
                <a:lnTo>
                  <a:pt x="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SMARTINK"/>
          <p:cNvSpPr/>
          <p:nvPr/>
        </p:nvSpPr>
        <p:spPr>
          <a:xfrm>
            <a:off x="7943850" y="3394710"/>
            <a:ext cx="22861" cy="137161"/>
          </a:xfrm>
          <a:custGeom>
            <a:avLst/>
            <a:gdLst/>
            <a:ahLst/>
            <a:cxnLst/>
            <a:rect l="0" t="0" r="0" b="0"/>
            <a:pathLst>
              <a:path w="22861" h="137161">
                <a:moveTo>
                  <a:pt x="22860" y="0"/>
                </a:moveTo>
                <a:lnTo>
                  <a:pt x="11430" y="22860"/>
                </a:lnTo>
                <a:lnTo>
                  <a:pt x="0" y="80010"/>
                </a:lnTo>
                <a:lnTo>
                  <a:pt x="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SMARTINK"/>
          <p:cNvSpPr/>
          <p:nvPr/>
        </p:nvSpPr>
        <p:spPr>
          <a:xfrm>
            <a:off x="2640330" y="3897630"/>
            <a:ext cx="182881" cy="194311"/>
          </a:xfrm>
          <a:custGeom>
            <a:avLst/>
            <a:gdLst/>
            <a:ahLst/>
            <a:cxnLst/>
            <a:rect l="0" t="0" r="0" b="0"/>
            <a:pathLst>
              <a:path w="182881" h="194311">
                <a:moveTo>
                  <a:pt x="182880" y="34290"/>
                </a:moveTo>
                <a:lnTo>
                  <a:pt x="148590" y="11430"/>
                </a:lnTo>
                <a:lnTo>
                  <a:pt x="114300" y="0"/>
                </a:lnTo>
                <a:lnTo>
                  <a:pt x="91440" y="0"/>
                </a:lnTo>
                <a:lnTo>
                  <a:pt x="45720" y="22860"/>
                </a:lnTo>
                <a:lnTo>
                  <a:pt x="0" y="57150"/>
                </a:lnTo>
                <a:lnTo>
                  <a:pt x="45720" y="57150"/>
                </a:lnTo>
                <a:lnTo>
                  <a:pt x="91440" y="57150"/>
                </a:lnTo>
                <a:lnTo>
                  <a:pt x="125730" y="57150"/>
                </a:lnTo>
                <a:lnTo>
                  <a:pt x="160020" y="68580"/>
                </a:lnTo>
                <a:lnTo>
                  <a:pt x="171450" y="91440"/>
                </a:lnTo>
                <a:lnTo>
                  <a:pt x="171450" y="125730"/>
                </a:lnTo>
                <a:lnTo>
                  <a:pt x="137160" y="160020"/>
                </a:lnTo>
                <a:lnTo>
                  <a:pt x="91440" y="194310"/>
                </a:lnTo>
                <a:lnTo>
                  <a:pt x="57150" y="194310"/>
                </a:lnTo>
                <a:lnTo>
                  <a:pt x="34290" y="194310"/>
                </a:lnTo>
                <a:lnTo>
                  <a:pt x="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SMARTINK"/>
          <p:cNvSpPr/>
          <p:nvPr/>
        </p:nvSpPr>
        <p:spPr>
          <a:xfrm>
            <a:off x="2640330" y="3897630"/>
            <a:ext cx="182881" cy="194311"/>
          </a:xfrm>
          <a:custGeom>
            <a:avLst/>
            <a:gdLst/>
            <a:ahLst/>
            <a:cxnLst/>
            <a:rect l="0" t="0" r="0" b="0"/>
            <a:pathLst>
              <a:path w="182881" h="194311">
                <a:moveTo>
                  <a:pt x="182880" y="34290"/>
                </a:moveTo>
                <a:lnTo>
                  <a:pt x="148590" y="11430"/>
                </a:lnTo>
                <a:lnTo>
                  <a:pt x="114300" y="0"/>
                </a:lnTo>
                <a:lnTo>
                  <a:pt x="91440" y="0"/>
                </a:lnTo>
                <a:lnTo>
                  <a:pt x="45720" y="22860"/>
                </a:lnTo>
                <a:lnTo>
                  <a:pt x="0" y="57150"/>
                </a:lnTo>
                <a:lnTo>
                  <a:pt x="45720" y="57150"/>
                </a:lnTo>
                <a:lnTo>
                  <a:pt x="91440" y="57150"/>
                </a:lnTo>
                <a:lnTo>
                  <a:pt x="125730" y="57150"/>
                </a:lnTo>
                <a:lnTo>
                  <a:pt x="160020" y="68580"/>
                </a:lnTo>
                <a:lnTo>
                  <a:pt x="171450" y="91440"/>
                </a:lnTo>
                <a:lnTo>
                  <a:pt x="171450" y="125730"/>
                </a:lnTo>
                <a:lnTo>
                  <a:pt x="137160" y="160020"/>
                </a:lnTo>
                <a:lnTo>
                  <a:pt x="91440" y="194310"/>
                </a:lnTo>
                <a:lnTo>
                  <a:pt x="57150" y="194310"/>
                </a:lnTo>
                <a:lnTo>
                  <a:pt x="34290" y="194310"/>
                </a:lnTo>
                <a:lnTo>
                  <a:pt x="0" y="1714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SMARTINK"/>
          <p:cNvSpPr/>
          <p:nvPr/>
        </p:nvSpPr>
        <p:spPr>
          <a:xfrm>
            <a:off x="2743200" y="3897630"/>
            <a:ext cx="228601" cy="102871"/>
          </a:xfrm>
          <a:custGeom>
            <a:avLst/>
            <a:gdLst/>
            <a:ahLst/>
            <a:cxnLst/>
            <a:rect l="0" t="0" r="0" b="0"/>
            <a:pathLst>
              <a:path w="228601" h="102871">
                <a:moveTo>
                  <a:pt x="0" y="0"/>
                </a:moveTo>
                <a:lnTo>
                  <a:pt x="11430" y="11430"/>
                </a:lnTo>
                <a:lnTo>
                  <a:pt x="45720" y="68580"/>
                </a:lnTo>
                <a:lnTo>
                  <a:pt x="68580" y="102870"/>
                </a:lnTo>
                <a:lnTo>
                  <a:pt x="80010" y="45720"/>
                </a:lnTo>
                <a:lnTo>
                  <a:pt x="91440" y="34290"/>
                </a:lnTo>
                <a:lnTo>
                  <a:pt x="102870" y="22860"/>
                </a:lnTo>
                <a:lnTo>
                  <a:pt x="125730" y="11430"/>
                </a:lnTo>
                <a:lnTo>
                  <a:pt x="171450" y="22860"/>
                </a:lnTo>
                <a:lnTo>
                  <a:pt x="182880" y="34290"/>
                </a:lnTo>
                <a:lnTo>
                  <a:pt x="22860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SMARTINK"/>
          <p:cNvSpPr/>
          <p:nvPr/>
        </p:nvSpPr>
        <p:spPr>
          <a:xfrm>
            <a:off x="2743200" y="3897630"/>
            <a:ext cx="228601" cy="102871"/>
          </a:xfrm>
          <a:custGeom>
            <a:avLst/>
            <a:gdLst/>
            <a:ahLst/>
            <a:cxnLst/>
            <a:rect l="0" t="0" r="0" b="0"/>
            <a:pathLst>
              <a:path w="228601" h="102871">
                <a:moveTo>
                  <a:pt x="0" y="0"/>
                </a:moveTo>
                <a:lnTo>
                  <a:pt x="11430" y="11430"/>
                </a:lnTo>
                <a:lnTo>
                  <a:pt x="45720" y="68580"/>
                </a:lnTo>
                <a:lnTo>
                  <a:pt x="68580" y="102870"/>
                </a:lnTo>
                <a:lnTo>
                  <a:pt x="80010" y="45720"/>
                </a:lnTo>
                <a:lnTo>
                  <a:pt x="91440" y="34290"/>
                </a:lnTo>
                <a:lnTo>
                  <a:pt x="102870" y="22860"/>
                </a:lnTo>
                <a:lnTo>
                  <a:pt x="125730" y="11430"/>
                </a:lnTo>
                <a:lnTo>
                  <a:pt x="171450" y="22860"/>
                </a:lnTo>
                <a:lnTo>
                  <a:pt x="182880" y="34290"/>
                </a:lnTo>
                <a:lnTo>
                  <a:pt x="228600" y="914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SMARTINK"/>
          <p:cNvSpPr/>
          <p:nvPr/>
        </p:nvSpPr>
        <p:spPr>
          <a:xfrm>
            <a:off x="2994660" y="3863340"/>
            <a:ext cx="80011" cy="148591"/>
          </a:xfrm>
          <a:custGeom>
            <a:avLst/>
            <a:gdLst/>
            <a:ahLst/>
            <a:cxnLst/>
            <a:rect l="0" t="0" r="0" b="0"/>
            <a:pathLst>
              <a:path w="80011" h="148591">
                <a:moveTo>
                  <a:pt x="80010" y="11430"/>
                </a:moveTo>
                <a:lnTo>
                  <a:pt x="57150" y="0"/>
                </a:lnTo>
                <a:lnTo>
                  <a:pt x="45720" y="11430"/>
                </a:lnTo>
                <a:lnTo>
                  <a:pt x="22860" y="22860"/>
                </a:lnTo>
                <a:lnTo>
                  <a:pt x="0" y="80010"/>
                </a:lnTo>
                <a:lnTo>
                  <a:pt x="0" y="114300"/>
                </a:lnTo>
                <a:lnTo>
                  <a:pt x="0" y="137160"/>
                </a:lnTo>
                <a:lnTo>
                  <a:pt x="11430" y="148590"/>
                </a:lnTo>
                <a:lnTo>
                  <a:pt x="34290" y="137160"/>
                </a:lnTo>
                <a:lnTo>
                  <a:pt x="57150" y="102870"/>
                </a:lnTo>
                <a:lnTo>
                  <a:pt x="57150" y="68580"/>
                </a:lnTo>
                <a:lnTo>
                  <a:pt x="57150" y="34290"/>
                </a:lnTo>
                <a:lnTo>
                  <a:pt x="45720" y="22860"/>
                </a:lnTo>
                <a:lnTo>
                  <a:pt x="45720" y="228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SMARTINK"/>
          <p:cNvSpPr/>
          <p:nvPr/>
        </p:nvSpPr>
        <p:spPr>
          <a:xfrm>
            <a:off x="2994660" y="3863340"/>
            <a:ext cx="80011" cy="148591"/>
          </a:xfrm>
          <a:custGeom>
            <a:avLst/>
            <a:gdLst/>
            <a:ahLst/>
            <a:cxnLst/>
            <a:rect l="0" t="0" r="0" b="0"/>
            <a:pathLst>
              <a:path w="80011" h="148591">
                <a:moveTo>
                  <a:pt x="80010" y="11430"/>
                </a:moveTo>
                <a:lnTo>
                  <a:pt x="57150" y="0"/>
                </a:lnTo>
                <a:lnTo>
                  <a:pt x="45720" y="11430"/>
                </a:lnTo>
                <a:lnTo>
                  <a:pt x="22860" y="22860"/>
                </a:lnTo>
                <a:lnTo>
                  <a:pt x="0" y="80010"/>
                </a:lnTo>
                <a:lnTo>
                  <a:pt x="0" y="114300"/>
                </a:lnTo>
                <a:lnTo>
                  <a:pt x="0" y="137160"/>
                </a:lnTo>
                <a:lnTo>
                  <a:pt x="11430" y="148590"/>
                </a:lnTo>
                <a:lnTo>
                  <a:pt x="34290" y="137160"/>
                </a:lnTo>
                <a:lnTo>
                  <a:pt x="57150" y="102870"/>
                </a:lnTo>
                <a:lnTo>
                  <a:pt x="57150" y="68580"/>
                </a:lnTo>
                <a:lnTo>
                  <a:pt x="57150" y="34290"/>
                </a:lnTo>
                <a:lnTo>
                  <a:pt x="45720" y="22860"/>
                </a:lnTo>
                <a:lnTo>
                  <a:pt x="45720" y="228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4" name="SMARTINK"/>
          <p:cNvSpPr/>
          <p:nvPr/>
        </p:nvSpPr>
        <p:spPr>
          <a:xfrm>
            <a:off x="3097530" y="3806190"/>
            <a:ext cx="102871" cy="148591"/>
          </a:xfrm>
          <a:custGeom>
            <a:avLst/>
            <a:gdLst/>
            <a:ahLst/>
            <a:cxnLst/>
            <a:rect l="0" t="0" r="0" b="0"/>
            <a:pathLst>
              <a:path w="102871" h="148591">
                <a:moveTo>
                  <a:pt x="0" y="80010"/>
                </a:moveTo>
                <a:lnTo>
                  <a:pt x="11430" y="91440"/>
                </a:lnTo>
                <a:lnTo>
                  <a:pt x="45720" y="148590"/>
                </a:lnTo>
                <a:lnTo>
                  <a:pt x="22860" y="102870"/>
                </a:lnTo>
                <a:lnTo>
                  <a:pt x="22860" y="68580"/>
                </a:lnTo>
                <a:lnTo>
                  <a:pt x="22860" y="22860"/>
                </a:lnTo>
                <a:lnTo>
                  <a:pt x="34290" y="11430"/>
                </a:lnTo>
                <a:lnTo>
                  <a:pt x="57150" y="0"/>
                </a:lnTo>
                <a:lnTo>
                  <a:pt x="80010" y="11430"/>
                </a:lnTo>
                <a:lnTo>
                  <a:pt x="91440" y="22860"/>
                </a:lnTo>
                <a:lnTo>
                  <a:pt x="102870" y="34290"/>
                </a:lnTo>
                <a:lnTo>
                  <a:pt x="91440" y="68580"/>
                </a:lnTo>
                <a:lnTo>
                  <a:pt x="80010" y="80010"/>
                </a:lnTo>
                <a:lnTo>
                  <a:pt x="4572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5" name="SMARTINK"/>
          <p:cNvSpPr/>
          <p:nvPr/>
        </p:nvSpPr>
        <p:spPr>
          <a:xfrm>
            <a:off x="3097530" y="3806190"/>
            <a:ext cx="102871" cy="148591"/>
          </a:xfrm>
          <a:custGeom>
            <a:avLst/>
            <a:gdLst/>
            <a:ahLst/>
            <a:cxnLst/>
            <a:rect l="0" t="0" r="0" b="0"/>
            <a:pathLst>
              <a:path w="102871" h="148591">
                <a:moveTo>
                  <a:pt x="0" y="80010"/>
                </a:moveTo>
                <a:lnTo>
                  <a:pt x="11430" y="91440"/>
                </a:lnTo>
                <a:lnTo>
                  <a:pt x="45720" y="148590"/>
                </a:lnTo>
                <a:lnTo>
                  <a:pt x="22860" y="102870"/>
                </a:lnTo>
                <a:lnTo>
                  <a:pt x="22860" y="68580"/>
                </a:lnTo>
                <a:lnTo>
                  <a:pt x="22860" y="22860"/>
                </a:lnTo>
                <a:lnTo>
                  <a:pt x="34290" y="11430"/>
                </a:lnTo>
                <a:lnTo>
                  <a:pt x="57150" y="0"/>
                </a:lnTo>
                <a:lnTo>
                  <a:pt x="80010" y="11430"/>
                </a:lnTo>
                <a:lnTo>
                  <a:pt x="91440" y="22860"/>
                </a:lnTo>
                <a:lnTo>
                  <a:pt x="102870" y="34290"/>
                </a:lnTo>
                <a:lnTo>
                  <a:pt x="91440" y="68580"/>
                </a:lnTo>
                <a:lnTo>
                  <a:pt x="80010" y="80010"/>
                </a:lnTo>
                <a:lnTo>
                  <a:pt x="4572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6" name="SMARTINK"/>
          <p:cNvSpPr/>
          <p:nvPr/>
        </p:nvSpPr>
        <p:spPr>
          <a:xfrm>
            <a:off x="3223260" y="3749040"/>
            <a:ext cx="80011" cy="160021"/>
          </a:xfrm>
          <a:custGeom>
            <a:avLst/>
            <a:gdLst/>
            <a:ahLst/>
            <a:cxnLst/>
            <a:rect l="0" t="0" r="0" b="0"/>
            <a:pathLst>
              <a:path w="80011" h="160021">
                <a:moveTo>
                  <a:pt x="57150" y="0"/>
                </a:moveTo>
                <a:lnTo>
                  <a:pt x="22860" y="11430"/>
                </a:lnTo>
                <a:lnTo>
                  <a:pt x="11430" y="34290"/>
                </a:lnTo>
                <a:lnTo>
                  <a:pt x="0" y="45720"/>
                </a:lnTo>
                <a:lnTo>
                  <a:pt x="11430" y="57150"/>
                </a:lnTo>
                <a:lnTo>
                  <a:pt x="57150" y="57150"/>
                </a:lnTo>
                <a:lnTo>
                  <a:pt x="80010" y="68580"/>
                </a:lnTo>
                <a:lnTo>
                  <a:pt x="68580" y="102870"/>
                </a:lnTo>
                <a:lnTo>
                  <a:pt x="2286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7" name="SMARTINK"/>
          <p:cNvSpPr/>
          <p:nvPr/>
        </p:nvSpPr>
        <p:spPr>
          <a:xfrm>
            <a:off x="3223260" y="3749040"/>
            <a:ext cx="80011" cy="160021"/>
          </a:xfrm>
          <a:custGeom>
            <a:avLst/>
            <a:gdLst/>
            <a:ahLst/>
            <a:cxnLst/>
            <a:rect l="0" t="0" r="0" b="0"/>
            <a:pathLst>
              <a:path w="80011" h="160021">
                <a:moveTo>
                  <a:pt x="57150" y="0"/>
                </a:moveTo>
                <a:lnTo>
                  <a:pt x="22860" y="11430"/>
                </a:lnTo>
                <a:lnTo>
                  <a:pt x="11430" y="34290"/>
                </a:lnTo>
                <a:lnTo>
                  <a:pt x="0" y="45720"/>
                </a:lnTo>
                <a:lnTo>
                  <a:pt x="11430" y="57150"/>
                </a:lnTo>
                <a:lnTo>
                  <a:pt x="57150" y="57150"/>
                </a:lnTo>
                <a:lnTo>
                  <a:pt x="80010" y="68580"/>
                </a:lnTo>
                <a:lnTo>
                  <a:pt x="68580" y="102870"/>
                </a:lnTo>
                <a:lnTo>
                  <a:pt x="2286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8" name="SMARTINK"/>
          <p:cNvSpPr/>
          <p:nvPr/>
        </p:nvSpPr>
        <p:spPr>
          <a:xfrm>
            <a:off x="3326130" y="3897630"/>
            <a:ext cx="34291" cy="114301"/>
          </a:xfrm>
          <a:custGeom>
            <a:avLst/>
            <a:gdLst/>
            <a:ahLst/>
            <a:cxnLst/>
            <a:rect l="0" t="0" r="0" b="0"/>
            <a:pathLst>
              <a:path w="34291" h="114301">
                <a:moveTo>
                  <a:pt x="34290" y="0"/>
                </a:moveTo>
                <a:lnTo>
                  <a:pt x="11430" y="34290"/>
                </a:lnTo>
                <a:lnTo>
                  <a:pt x="0" y="80010"/>
                </a:lnTo>
                <a:lnTo>
                  <a:pt x="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9" name="SMARTINK"/>
          <p:cNvSpPr/>
          <p:nvPr/>
        </p:nvSpPr>
        <p:spPr>
          <a:xfrm>
            <a:off x="3326130" y="3897630"/>
            <a:ext cx="34291" cy="114301"/>
          </a:xfrm>
          <a:custGeom>
            <a:avLst/>
            <a:gdLst/>
            <a:ahLst/>
            <a:cxnLst/>
            <a:rect l="0" t="0" r="0" b="0"/>
            <a:pathLst>
              <a:path w="34291" h="114301">
                <a:moveTo>
                  <a:pt x="34290" y="0"/>
                </a:moveTo>
                <a:lnTo>
                  <a:pt x="11430" y="34290"/>
                </a:lnTo>
                <a:lnTo>
                  <a:pt x="0" y="80010"/>
                </a:lnTo>
                <a:lnTo>
                  <a:pt x="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0" name="SMARTINK"/>
          <p:cNvSpPr/>
          <p:nvPr/>
        </p:nvSpPr>
        <p:spPr>
          <a:xfrm>
            <a:off x="3566160" y="3737610"/>
            <a:ext cx="137161" cy="205741"/>
          </a:xfrm>
          <a:custGeom>
            <a:avLst/>
            <a:gdLst/>
            <a:ahLst/>
            <a:cxnLst/>
            <a:rect l="0" t="0" r="0" b="0"/>
            <a:pathLst>
              <a:path w="137161" h="205741">
                <a:moveTo>
                  <a:pt x="91440" y="0"/>
                </a:moveTo>
                <a:lnTo>
                  <a:pt x="34290" y="22860"/>
                </a:lnTo>
                <a:lnTo>
                  <a:pt x="22860" y="45720"/>
                </a:lnTo>
                <a:lnTo>
                  <a:pt x="0" y="80010"/>
                </a:lnTo>
                <a:lnTo>
                  <a:pt x="0" y="114300"/>
                </a:lnTo>
                <a:lnTo>
                  <a:pt x="0" y="137160"/>
                </a:lnTo>
                <a:lnTo>
                  <a:pt x="22860" y="125730"/>
                </a:lnTo>
                <a:lnTo>
                  <a:pt x="34290" y="102870"/>
                </a:lnTo>
                <a:lnTo>
                  <a:pt x="45720" y="68580"/>
                </a:lnTo>
                <a:lnTo>
                  <a:pt x="57150" y="57150"/>
                </a:lnTo>
                <a:lnTo>
                  <a:pt x="80010" y="91440"/>
                </a:lnTo>
                <a:lnTo>
                  <a:pt x="102870" y="148590"/>
                </a:lnTo>
                <a:lnTo>
                  <a:pt x="13716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1" name="SMARTINK"/>
          <p:cNvSpPr/>
          <p:nvPr/>
        </p:nvSpPr>
        <p:spPr>
          <a:xfrm>
            <a:off x="3566160" y="3737610"/>
            <a:ext cx="137161" cy="205741"/>
          </a:xfrm>
          <a:custGeom>
            <a:avLst/>
            <a:gdLst/>
            <a:ahLst/>
            <a:cxnLst/>
            <a:rect l="0" t="0" r="0" b="0"/>
            <a:pathLst>
              <a:path w="137161" h="205741">
                <a:moveTo>
                  <a:pt x="91440" y="0"/>
                </a:moveTo>
                <a:lnTo>
                  <a:pt x="34290" y="22860"/>
                </a:lnTo>
                <a:lnTo>
                  <a:pt x="22860" y="45720"/>
                </a:lnTo>
                <a:lnTo>
                  <a:pt x="0" y="80010"/>
                </a:lnTo>
                <a:lnTo>
                  <a:pt x="0" y="114300"/>
                </a:lnTo>
                <a:lnTo>
                  <a:pt x="0" y="137160"/>
                </a:lnTo>
                <a:lnTo>
                  <a:pt x="22860" y="125730"/>
                </a:lnTo>
                <a:lnTo>
                  <a:pt x="34290" y="102870"/>
                </a:lnTo>
                <a:lnTo>
                  <a:pt x="45720" y="68580"/>
                </a:lnTo>
                <a:lnTo>
                  <a:pt x="57150" y="57150"/>
                </a:lnTo>
                <a:lnTo>
                  <a:pt x="80010" y="91440"/>
                </a:lnTo>
                <a:lnTo>
                  <a:pt x="102870" y="148590"/>
                </a:lnTo>
                <a:lnTo>
                  <a:pt x="137160" y="2057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2" name="SMARTINK"/>
          <p:cNvSpPr/>
          <p:nvPr/>
        </p:nvSpPr>
        <p:spPr>
          <a:xfrm>
            <a:off x="3691890" y="3726180"/>
            <a:ext cx="80011" cy="194311"/>
          </a:xfrm>
          <a:custGeom>
            <a:avLst/>
            <a:gdLst/>
            <a:ahLst/>
            <a:cxnLst/>
            <a:rect l="0" t="0" r="0" b="0"/>
            <a:pathLst>
              <a:path w="80011" h="194311">
                <a:moveTo>
                  <a:pt x="45720" y="102870"/>
                </a:moveTo>
                <a:lnTo>
                  <a:pt x="57150" y="137160"/>
                </a:lnTo>
                <a:lnTo>
                  <a:pt x="57150" y="194310"/>
                </a:lnTo>
                <a:lnTo>
                  <a:pt x="34290" y="182880"/>
                </a:lnTo>
                <a:lnTo>
                  <a:pt x="11430" y="125730"/>
                </a:lnTo>
                <a:lnTo>
                  <a:pt x="0" y="91440"/>
                </a:lnTo>
                <a:lnTo>
                  <a:pt x="0" y="57150"/>
                </a:lnTo>
                <a:lnTo>
                  <a:pt x="0" y="34290"/>
                </a:lnTo>
                <a:lnTo>
                  <a:pt x="11430" y="22860"/>
                </a:lnTo>
                <a:lnTo>
                  <a:pt x="34290" y="0"/>
                </a:lnTo>
                <a:lnTo>
                  <a:pt x="57150" y="0"/>
                </a:lnTo>
                <a:lnTo>
                  <a:pt x="68580" y="11430"/>
                </a:lnTo>
                <a:lnTo>
                  <a:pt x="80010" y="22860"/>
                </a:lnTo>
                <a:lnTo>
                  <a:pt x="57150" y="80010"/>
                </a:lnTo>
                <a:lnTo>
                  <a:pt x="45720" y="91440"/>
                </a:lnTo>
                <a:lnTo>
                  <a:pt x="3429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3" name="SMARTINK"/>
          <p:cNvSpPr/>
          <p:nvPr/>
        </p:nvSpPr>
        <p:spPr>
          <a:xfrm>
            <a:off x="3691890" y="3726180"/>
            <a:ext cx="80011" cy="194311"/>
          </a:xfrm>
          <a:custGeom>
            <a:avLst/>
            <a:gdLst/>
            <a:ahLst/>
            <a:cxnLst/>
            <a:rect l="0" t="0" r="0" b="0"/>
            <a:pathLst>
              <a:path w="80011" h="194311">
                <a:moveTo>
                  <a:pt x="45720" y="102870"/>
                </a:moveTo>
                <a:lnTo>
                  <a:pt x="57150" y="137160"/>
                </a:lnTo>
                <a:lnTo>
                  <a:pt x="57150" y="194310"/>
                </a:lnTo>
                <a:lnTo>
                  <a:pt x="34290" y="182880"/>
                </a:lnTo>
                <a:lnTo>
                  <a:pt x="11430" y="125730"/>
                </a:lnTo>
                <a:lnTo>
                  <a:pt x="0" y="91440"/>
                </a:lnTo>
                <a:lnTo>
                  <a:pt x="0" y="57150"/>
                </a:lnTo>
                <a:lnTo>
                  <a:pt x="0" y="34290"/>
                </a:lnTo>
                <a:lnTo>
                  <a:pt x="11430" y="22860"/>
                </a:lnTo>
                <a:lnTo>
                  <a:pt x="34290" y="0"/>
                </a:lnTo>
                <a:lnTo>
                  <a:pt x="57150" y="0"/>
                </a:lnTo>
                <a:lnTo>
                  <a:pt x="68580" y="11430"/>
                </a:lnTo>
                <a:lnTo>
                  <a:pt x="80010" y="22860"/>
                </a:lnTo>
                <a:lnTo>
                  <a:pt x="57150" y="80010"/>
                </a:lnTo>
                <a:lnTo>
                  <a:pt x="45720" y="91440"/>
                </a:lnTo>
                <a:lnTo>
                  <a:pt x="3429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4" name="SMARTINK"/>
          <p:cNvSpPr/>
          <p:nvPr/>
        </p:nvSpPr>
        <p:spPr>
          <a:xfrm>
            <a:off x="3817620" y="3714750"/>
            <a:ext cx="102871" cy="160021"/>
          </a:xfrm>
          <a:custGeom>
            <a:avLst/>
            <a:gdLst/>
            <a:ahLst/>
            <a:cxnLst/>
            <a:rect l="0" t="0" r="0" b="0"/>
            <a:pathLst>
              <a:path w="102871" h="160021">
                <a:moveTo>
                  <a:pt x="91440" y="11430"/>
                </a:moveTo>
                <a:lnTo>
                  <a:pt x="68580" y="0"/>
                </a:lnTo>
                <a:lnTo>
                  <a:pt x="57150" y="11430"/>
                </a:lnTo>
                <a:lnTo>
                  <a:pt x="34290" y="22860"/>
                </a:lnTo>
                <a:lnTo>
                  <a:pt x="0" y="80010"/>
                </a:lnTo>
                <a:lnTo>
                  <a:pt x="0" y="114300"/>
                </a:lnTo>
                <a:lnTo>
                  <a:pt x="11430" y="125730"/>
                </a:lnTo>
                <a:lnTo>
                  <a:pt x="34290" y="114300"/>
                </a:lnTo>
                <a:lnTo>
                  <a:pt x="45720" y="80010"/>
                </a:lnTo>
                <a:lnTo>
                  <a:pt x="57150" y="45720"/>
                </a:lnTo>
                <a:lnTo>
                  <a:pt x="68580" y="34290"/>
                </a:lnTo>
                <a:lnTo>
                  <a:pt x="80010" y="102870"/>
                </a:lnTo>
                <a:lnTo>
                  <a:pt x="91440" y="137160"/>
                </a:lnTo>
                <a:lnTo>
                  <a:pt x="10287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5" name="SMARTINK"/>
          <p:cNvSpPr/>
          <p:nvPr/>
        </p:nvSpPr>
        <p:spPr>
          <a:xfrm>
            <a:off x="3817620" y="3714750"/>
            <a:ext cx="102871" cy="160021"/>
          </a:xfrm>
          <a:custGeom>
            <a:avLst/>
            <a:gdLst/>
            <a:ahLst/>
            <a:cxnLst/>
            <a:rect l="0" t="0" r="0" b="0"/>
            <a:pathLst>
              <a:path w="102871" h="160021">
                <a:moveTo>
                  <a:pt x="91440" y="11430"/>
                </a:moveTo>
                <a:lnTo>
                  <a:pt x="68580" y="0"/>
                </a:lnTo>
                <a:lnTo>
                  <a:pt x="57150" y="11430"/>
                </a:lnTo>
                <a:lnTo>
                  <a:pt x="34290" y="22860"/>
                </a:lnTo>
                <a:lnTo>
                  <a:pt x="0" y="80010"/>
                </a:lnTo>
                <a:lnTo>
                  <a:pt x="0" y="114300"/>
                </a:lnTo>
                <a:lnTo>
                  <a:pt x="11430" y="125730"/>
                </a:lnTo>
                <a:lnTo>
                  <a:pt x="34290" y="114300"/>
                </a:lnTo>
                <a:lnTo>
                  <a:pt x="45720" y="80010"/>
                </a:lnTo>
                <a:lnTo>
                  <a:pt x="57150" y="45720"/>
                </a:lnTo>
                <a:lnTo>
                  <a:pt x="68580" y="34290"/>
                </a:lnTo>
                <a:lnTo>
                  <a:pt x="80010" y="102870"/>
                </a:lnTo>
                <a:lnTo>
                  <a:pt x="91440" y="137160"/>
                </a:lnTo>
                <a:lnTo>
                  <a:pt x="10287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6" name="SMARTINK"/>
          <p:cNvSpPr/>
          <p:nvPr/>
        </p:nvSpPr>
        <p:spPr>
          <a:xfrm>
            <a:off x="3920490" y="3691890"/>
            <a:ext cx="45721" cy="137161"/>
          </a:xfrm>
          <a:custGeom>
            <a:avLst/>
            <a:gdLst/>
            <a:ahLst/>
            <a:cxnLst/>
            <a:rect l="0" t="0" r="0" b="0"/>
            <a:pathLst>
              <a:path w="45721" h="137161">
                <a:moveTo>
                  <a:pt x="11430" y="80010"/>
                </a:moveTo>
                <a:lnTo>
                  <a:pt x="34290" y="125730"/>
                </a:lnTo>
                <a:lnTo>
                  <a:pt x="22860" y="137160"/>
                </a:lnTo>
                <a:lnTo>
                  <a:pt x="11430" y="125730"/>
                </a:lnTo>
                <a:lnTo>
                  <a:pt x="0" y="114300"/>
                </a:lnTo>
                <a:lnTo>
                  <a:pt x="0" y="57150"/>
                </a:lnTo>
                <a:lnTo>
                  <a:pt x="0" y="34290"/>
                </a:lnTo>
                <a:lnTo>
                  <a:pt x="11430" y="22860"/>
                </a:lnTo>
                <a:lnTo>
                  <a:pt x="457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7" name="SMARTINK"/>
          <p:cNvSpPr/>
          <p:nvPr/>
        </p:nvSpPr>
        <p:spPr>
          <a:xfrm>
            <a:off x="3920490" y="3691890"/>
            <a:ext cx="45721" cy="137161"/>
          </a:xfrm>
          <a:custGeom>
            <a:avLst/>
            <a:gdLst/>
            <a:ahLst/>
            <a:cxnLst/>
            <a:rect l="0" t="0" r="0" b="0"/>
            <a:pathLst>
              <a:path w="45721" h="137161">
                <a:moveTo>
                  <a:pt x="11430" y="80010"/>
                </a:moveTo>
                <a:lnTo>
                  <a:pt x="34290" y="125730"/>
                </a:lnTo>
                <a:lnTo>
                  <a:pt x="22860" y="137160"/>
                </a:lnTo>
                <a:lnTo>
                  <a:pt x="11430" y="125730"/>
                </a:lnTo>
                <a:lnTo>
                  <a:pt x="0" y="114300"/>
                </a:lnTo>
                <a:lnTo>
                  <a:pt x="0" y="57150"/>
                </a:lnTo>
                <a:lnTo>
                  <a:pt x="0" y="34290"/>
                </a:lnTo>
                <a:lnTo>
                  <a:pt x="11430" y="22860"/>
                </a:lnTo>
                <a:lnTo>
                  <a:pt x="457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8" name="SMARTINK"/>
          <p:cNvSpPr/>
          <p:nvPr/>
        </p:nvSpPr>
        <p:spPr>
          <a:xfrm>
            <a:off x="4046220" y="3657600"/>
            <a:ext cx="34291" cy="137161"/>
          </a:xfrm>
          <a:custGeom>
            <a:avLst/>
            <a:gdLst/>
            <a:ahLst/>
            <a:cxnLst/>
            <a:rect l="0" t="0" r="0" b="0"/>
            <a:pathLst>
              <a:path w="34291" h="137161">
                <a:moveTo>
                  <a:pt x="0" y="0"/>
                </a:moveTo>
                <a:lnTo>
                  <a:pt x="0" y="22860"/>
                </a:lnTo>
                <a:lnTo>
                  <a:pt x="11430" y="80010"/>
                </a:lnTo>
                <a:lnTo>
                  <a:pt x="3429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9" name="SMARTINK"/>
          <p:cNvSpPr/>
          <p:nvPr/>
        </p:nvSpPr>
        <p:spPr>
          <a:xfrm>
            <a:off x="4046220" y="3657600"/>
            <a:ext cx="34291" cy="137161"/>
          </a:xfrm>
          <a:custGeom>
            <a:avLst/>
            <a:gdLst/>
            <a:ahLst/>
            <a:cxnLst/>
            <a:rect l="0" t="0" r="0" b="0"/>
            <a:pathLst>
              <a:path w="34291" h="137161">
                <a:moveTo>
                  <a:pt x="0" y="0"/>
                </a:moveTo>
                <a:lnTo>
                  <a:pt x="0" y="22860"/>
                </a:lnTo>
                <a:lnTo>
                  <a:pt x="11430" y="80010"/>
                </a:lnTo>
                <a:lnTo>
                  <a:pt x="3429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0" name="SMARTINK"/>
          <p:cNvSpPr/>
          <p:nvPr/>
        </p:nvSpPr>
        <p:spPr>
          <a:xfrm>
            <a:off x="4046220" y="3737610"/>
            <a:ext cx="11431" cy="11431"/>
          </a:xfrm>
          <a:custGeom>
            <a:avLst/>
            <a:gdLst/>
            <a:ahLst/>
            <a:cxnLst/>
            <a:rect l="0" t="0" r="0" b="0"/>
            <a:pathLst>
              <a:path w="11431" h="11431">
                <a:moveTo>
                  <a:pt x="0" y="11430"/>
                </a:moveTo>
                <a:lnTo>
                  <a:pt x="1143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1" name="SMARTINK"/>
          <p:cNvSpPr/>
          <p:nvPr/>
        </p:nvSpPr>
        <p:spPr>
          <a:xfrm>
            <a:off x="4046220" y="3737610"/>
            <a:ext cx="11431" cy="11431"/>
          </a:xfrm>
          <a:custGeom>
            <a:avLst/>
            <a:gdLst/>
            <a:ahLst/>
            <a:cxnLst/>
            <a:rect l="0" t="0" r="0" b="0"/>
            <a:pathLst>
              <a:path w="11431" h="11431">
                <a:moveTo>
                  <a:pt x="0" y="11430"/>
                </a:moveTo>
                <a:lnTo>
                  <a:pt x="1143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2" name="SMARTINK"/>
          <p:cNvSpPr/>
          <p:nvPr/>
        </p:nvSpPr>
        <p:spPr>
          <a:xfrm>
            <a:off x="4149090" y="3691890"/>
            <a:ext cx="217171" cy="114301"/>
          </a:xfrm>
          <a:custGeom>
            <a:avLst/>
            <a:gdLst/>
            <a:ahLst/>
            <a:cxnLst/>
            <a:rect l="0" t="0" r="0" b="0"/>
            <a:pathLst>
              <a:path w="217171" h="114301">
                <a:moveTo>
                  <a:pt x="0" y="22860"/>
                </a:moveTo>
                <a:lnTo>
                  <a:pt x="11430" y="68580"/>
                </a:lnTo>
                <a:lnTo>
                  <a:pt x="11430" y="102870"/>
                </a:lnTo>
                <a:lnTo>
                  <a:pt x="0" y="80010"/>
                </a:lnTo>
                <a:lnTo>
                  <a:pt x="0" y="45720"/>
                </a:lnTo>
                <a:lnTo>
                  <a:pt x="0" y="22860"/>
                </a:lnTo>
                <a:lnTo>
                  <a:pt x="11430" y="11430"/>
                </a:lnTo>
                <a:lnTo>
                  <a:pt x="34290" y="22860"/>
                </a:lnTo>
                <a:lnTo>
                  <a:pt x="57150" y="34290"/>
                </a:lnTo>
                <a:lnTo>
                  <a:pt x="68580" y="57150"/>
                </a:lnTo>
                <a:lnTo>
                  <a:pt x="68580" y="80010"/>
                </a:lnTo>
                <a:lnTo>
                  <a:pt x="80010" y="34290"/>
                </a:lnTo>
                <a:lnTo>
                  <a:pt x="91440" y="11430"/>
                </a:lnTo>
                <a:lnTo>
                  <a:pt x="114300" y="11430"/>
                </a:lnTo>
                <a:lnTo>
                  <a:pt x="160020" y="57150"/>
                </a:lnTo>
                <a:lnTo>
                  <a:pt x="182880" y="57150"/>
                </a:lnTo>
                <a:lnTo>
                  <a:pt x="194310" y="45720"/>
                </a:lnTo>
                <a:lnTo>
                  <a:pt x="194310" y="22860"/>
                </a:lnTo>
                <a:lnTo>
                  <a:pt x="182880" y="0"/>
                </a:lnTo>
                <a:lnTo>
                  <a:pt x="171450" y="11430"/>
                </a:lnTo>
                <a:lnTo>
                  <a:pt x="182880" y="68580"/>
                </a:lnTo>
                <a:lnTo>
                  <a:pt x="21717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3" name="SMARTINK"/>
          <p:cNvSpPr/>
          <p:nvPr/>
        </p:nvSpPr>
        <p:spPr>
          <a:xfrm>
            <a:off x="4149090" y="3691890"/>
            <a:ext cx="217171" cy="114301"/>
          </a:xfrm>
          <a:custGeom>
            <a:avLst/>
            <a:gdLst/>
            <a:ahLst/>
            <a:cxnLst/>
            <a:rect l="0" t="0" r="0" b="0"/>
            <a:pathLst>
              <a:path w="217171" h="114301">
                <a:moveTo>
                  <a:pt x="0" y="22860"/>
                </a:moveTo>
                <a:lnTo>
                  <a:pt x="11430" y="68580"/>
                </a:lnTo>
                <a:lnTo>
                  <a:pt x="11430" y="102870"/>
                </a:lnTo>
                <a:lnTo>
                  <a:pt x="0" y="80010"/>
                </a:lnTo>
                <a:lnTo>
                  <a:pt x="0" y="45720"/>
                </a:lnTo>
                <a:lnTo>
                  <a:pt x="0" y="22860"/>
                </a:lnTo>
                <a:lnTo>
                  <a:pt x="11430" y="11430"/>
                </a:lnTo>
                <a:lnTo>
                  <a:pt x="34290" y="22860"/>
                </a:lnTo>
                <a:lnTo>
                  <a:pt x="57150" y="34290"/>
                </a:lnTo>
                <a:lnTo>
                  <a:pt x="68580" y="57150"/>
                </a:lnTo>
                <a:lnTo>
                  <a:pt x="68580" y="80010"/>
                </a:lnTo>
                <a:lnTo>
                  <a:pt x="80010" y="34290"/>
                </a:lnTo>
                <a:lnTo>
                  <a:pt x="91440" y="11430"/>
                </a:lnTo>
                <a:lnTo>
                  <a:pt x="114300" y="11430"/>
                </a:lnTo>
                <a:lnTo>
                  <a:pt x="160020" y="57150"/>
                </a:lnTo>
                <a:lnTo>
                  <a:pt x="182880" y="57150"/>
                </a:lnTo>
                <a:lnTo>
                  <a:pt x="194310" y="45720"/>
                </a:lnTo>
                <a:lnTo>
                  <a:pt x="194310" y="22860"/>
                </a:lnTo>
                <a:lnTo>
                  <a:pt x="182880" y="0"/>
                </a:lnTo>
                <a:lnTo>
                  <a:pt x="171450" y="11430"/>
                </a:lnTo>
                <a:lnTo>
                  <a:pt x="182880" y="68580"/>
                </a:lnTo>
                <a:lnTo>
                  <a:pt x="21717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4" name="SMARTINK"/>
          <p:cNvSpPr/>
          <p:nvPr/>
        </p:nvSpPr>
        <p:spPr>
          <a:xfrm>
            <a:off x="4423410" y="3657600"/>
            <a:ext cx="125731" cy="160021"/>
          </a:xfrm>
          <a:custGeom>
            <a:avLst/>
            <a:gdLst/>
            <a:ahLst/>
            <a:cxnLst/>
            <a:rect l="0" t="0" r="0" b="0"/>
            <a:pathLst>
              <a:path w="125731" h="160021">
                <a:moveTo>
                  <a:pt x="0" y="45720"/>
                </a:moveTo>
                <a:lnTo>
                  <a:pt x="0" y="80010"/>
                </a:lnTo>
                <a:lnTo>
                  <a:pt x="11430" y="102870"/>
                </a:lnTo>
                <a:lnTo>
                  <a:pt x="11430" y="137160"/>
                </a:lnTo>
                <a:lnTo>
                  <a:pt x="11430" y="102870"/>
                </a:lnTo>
                <a:lnTo>
                  <a:pt x="11430" y="57150"/>
                </a:lnTo>
                <a:lnTo>
                  <a:pt x="22860" y="22860"/>
                </a:lnTo>
                <a:lnTo>
                  <a:pt x="34290" y="11430"/>
                </a:lnTo>
                <a:lnTo>
                  <a:pt x="45720" y="0"/>
                </a:lnTo>
                <a:lnTo>
                  <a:pt x="57150" y="11430"/>
                </a:lnTo>
                <a:lnTo>
                  <a:pt x="68580" y="22860"/>
                </a:lnTo>
                <a:lnTo>
                  <a:pt x="80010" y="45720"/>
                </a:lnTo>
                <a:lnTo>
                  <a:pt x="102870" y="102870"/>
                </a:lnTo>
                <a:lnTo>
                  <a:pt x="114300" y="137160"/>
                </a:lnTo>
                <a:lnTo>
                  <a:pt x="12573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5" name="SMARTINK"/>
          <p:cNvSpPr/>
          <p:nvPr/>
        </p:nvSpPr>
        <p:spPr>
          <a:xfrm>
            <a:off x="4423410" y="3657600"/>
            <a:ext cx="125731" cy="160021"/>
          </a:xfrm>
          <a:custGeom>
            <a:avLst/>
            <a:gdLst/>
            <a:ahLst/>
            <a:cxnLst/>
            <a:rect l="0" t="0" r="0" b="0"/>
            <a:pathLst>
              <a:path w="125731" h="160021">
                <a:moveTo>
                  <a:pt x="0" y="45720"/>
                </a:moveTo>
                <a:lnTo>
                  <a:pt x="0" y="80010"/>
                </a:lnTo>
                <a:lnTo>
                  <a:pt x="11430" y="102870"/>
                </a:lnTo>
                <a:lnTo>
                  <a:pt x="11430" y="137160"/>
                </a:lnTo>
                <a:lnTo>
                  <a:pt x="11430" y="102870"/>
                </a:lnTo>
                <a:lnTo>
                  <a:pt x="11430" y="57150"/>
                </a:lnTo>
                <a:lnTo>
                  <a:pt x="22860" y="22860"/>
                </a:lnTo>
                <a:lnTo>
                  <a:pt x="34290" y="11430"/>
                </a:lnTo>
                <a:lnTo>
                  <a:pt x="45720" y="0"/>
                </a:lnTo>
                <a:lnTo>
                  <a:pt x="57150" y="11430"/>
                </a:lnTo>
                <a:lnTo>
                  <a:pt x="68580" y="22860"/>
                </a:lnTo>
                <a:lnTo>
                  <a:pt x="80010" y="45720"/>
                </a:lnTo>
                <a:lnTo>
                  <a:pt x="102870" y="102870"/>
                </a:lnTo>
                <a:lnTo>
                  <a:pt x="114300" y="137160"/>
                </a:lnTo>
                <a:lnTo>
                  <a:pt x="12573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6" name="SMARTINK"/>
          <p:cNvSpPr/>
          <p:nvPr/>
        </p:nvSpPr>
        <p:spPr>
          <a:xfrm>
            <a:off x="4560570" y="3634740"/>
            <a:ext cx="34291" cy="194311"/>
          </a:xfrm>
          <a:custGeom>
            <a:avLst/>
            <a:gdLst/>
            <a:ahLst/>
            <a:cxnLst/>
            <a:rect l="0" t="0" r="0" b="0"/>
            <a:pathLst>
              <a:path w="34291" h="194311">
                <a:moveTo>
                  <a:pt x="0" y="0"/>
                </a:moveTo>
                <a:lnTo>
                  <a:pt x="11430" y="34290"/>
                </a:lnTo>
                <a:lnTo>
                  <a:pt x="22860" y="80010"/>
                </a:lnTo>
                <a:lnTo>
                  <a:pt x="22860" y="114300"/>
                </a:lnTo>
                <a:lnTo>
                  <a:pt x="22860" y="160020"/>
                </a:lnTo>
                <a:lnTo>
                  <a:pt x="3429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7" name="SMARTINK"/>
          <p:cNvSpPr/>
          <p:nvPr/>
        </p:nvSpPr>
        <p:spPr>
          <a:xfrm>
            <a:off x="4560570" y="3634740"/>
            <a:ext cx="34291" cy="194311"/>
          </a:xfrm>
          <a:custGeom>
            <a:avLst/>
            <a:gdLst/>
            <a:ahLst/>
            <a:cxnLst/>
            <a:rect l="0" t="0" r="0" b="0"/>
            <a:pathLst>
              <a:path w="34291" h="194311">
                <a:moveTo>
                  <a:pt x="0" y="0"/>
                </a:moveTo>
                <a:lnTo>
                  <a:pt x="11430" y="34290"/>
                </a:lnTo>
                <a:lnTo>
                  <a:pt x="22860" y="80010"/>
                </a:lnTo>
                <a:lnTo>
                  <a:pt x="22860" y="114300"/>
                </a:lnTo>
                <a:lnTo>
                  <a:pt x="22860" y="160020"/>
                </a:lnTo>
                <a:lnTo>
                  <a:pt x="3429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8" name="SMARTINK"/>
          <p:cNvSpPr/>
          <p:nvPr/>
        </p:nvSpPr>
        <p:spPr>
          <a:xfrm>
            <a:off x="4560570" y="3703320"/>
            <a:ext cx="68581" cy="1"/>
          </a:xfrm>
          <a:custGeom>
            <a:avLst/>
            <a:gdLst/>
            <a:ahLst/>
            <a:cxnLst/>
            <a:rect l="0" t="0" r="0" b="0"/>
            <a:pathLst>
              <a:path w="68581" h="1">
                <a:moveTo>
                  <a:pt x="0" y="0"/>
                </a:moveTo>
                <a:lnTo>
                  <a:pt x="22860" y="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9" name="SMARTINK"/>
          <p:cNvSpPr/>
          <p:nvPr/>
        </p:nvSpPr>
        <p:spPr>
          <a:xfrm>
            <a:off x="4560570" y="3703320"/>
            <a:ext cx="68581" cy="1"/>
          </a:xfrm>
          <a:custGeom>
            <a:avLst/>
            <a:gdLst/>
            <a:ahLst/>
            <a:cxnLst/>
            <a:rect l="0" t="0" r="0" b="0"/>
            <a:pathLst>
              <a:path w="68581" h="1">
                <a:moveTo>
                  <a:pt x="0" y="0"/>
                </a:moveTo>
                <a:lnTo>
                  <a:pt x="22860" y="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0" name="SMARTINK"/>
          <p:cNvSpPr/>
          <p:nvPr/>
        </p:nvSpPr>
        <p:spPr>
          <a:xfrm>
            <a:off x="4743450" y="3600450"/>
            <a:ext cx="114301" cy="342901"/>
          </a:xfrm>
          <a:custGeom>
            <a:avLst/>
            <a:gdLst/>
            <a:ahLst/>
            <a:cxnLst/>
            <a:rect l="0" t="0" r="0" b="0"/>
            <a:pathLst>
              <a:path w="114301" h="342901">
                <a:moveTo>
                  <a:pt x="57150" y="0"/>
                </a:moveTo>
                <a:lnTo>
                  <a:pt x="22860" y="45720"/>
                </a:lnTo>
                <a:lnTo>
                  <a:pt x="0" y="68580"/>
                </a:lnTo>
                <a:lnTo>
                  <a:pt x="0" y="91440"/>
                </a:lnTo>
                <a:lnTo>
                  <a:pt x="57150" y="102870"/>
                </a:lnTo>
                <a:lnTo>
                  <a:pt x="80010" y="114300"/>
                </a:lnTo>
                <a:lnTo>
                  <a:pt x="91440" y="125730"/>
                </a:lnTo>
                <a:lnTo>
                  <a:pt x="114300" y="148590"/>
                </a:lnTo>
                <a:lnTo>
                  <a:pt x="114300" y="171450"/>
                </a:lnTo>
                <a:lnTo>
                  <a:pt x="102870" y="205740"/>
                </a:lnTo>
                <a:lnTo>
                  <a:pt x="68580" y="262890"/>
                </a:lnTo>
                <a:lnTo>
                  <a:pt x="34290" y="320040"/>
                </a:lnTo>
                <a:lnTo>
                  <a:pt x="22860" y="3429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1" name="SMARTINK"/>
          <p:cNvSpPr/>
          <p:nvPr/>
        </p:nvSpPr>
        <p:spPr>
          <a:xfrm>
            <a:off x="4743450" y="3600450"/>
            <a:ext cx="114301" cy="342901"/>
          </a:xfrm>
          <a:custGeom>
            <a:avLst/>
            <a:gdLst/>
            <a:ahLst/>
            <a:cxnLst/>
            <a:rect l="0" t="0" r="0" b="0"/>
            <a:pathLst>
              <a:path w="114301" h="342901">
                <a:moveTo>
                  <a:pt x="57150" y="0"/>
                </a:moveTo>
                <a:lnTo>
                  <a:pt x="22860" y="45720"/>
                </a:lnTo>
                <a:lnTo>
                  <a:pt x="0" y="68580"/>
                </a:lnTo>
                <a:lnTo>
                  <a:pt x="0" y="91440"/>
                </a:lnTo>
                <a:lnTo>
                  <a:pt x="57150" y="102870"/>
                </a:lnTo>
                <a:lnTo>
                  <a:pt x="80010" y="114300"/>
                </a:lnTo>
                <a:lnTo>
                  <a:pt x="91440" y="125730"/>
                </a:lnTo>
                <a:lnTo>
                  <a:pt x="114300" y="148590"/>
                </a:lnTo>
                <a:lnTo>
                  <a:pt x="114300" y="171450"/>
                </a:lnTo>
                <a:lnTo>
                  <a:pt x="102870" y="205740"/>
                </a:lnTo>
                <a:lnTo>
                  <a:pt x="68580" y="262890"/>
                </a:lnTo>
                <a:lnTo>
                  <a:pt x="34290" y="320040"/>
                </a:lnTo>
                <a:lnTo>
                  <a:pt x="22860" y="3429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2" name="SMARTINK"/>
          <p:cNvSpPr/>
          <p:nvPr/>
        </p:nvSpPr>
        <p:spPr>
          <a:xfrm>
            <a:off x="1451610" y="5257800"/>
            <a:ext cx="285751" cy="411481"/>
          </a:xfrm>
          <a:custGeom>
            <a:avLst/>
            <a:gdLst/>
            <a:ahLst/>
            <a:cxnLst/>
            <a:rect l="0" t="0" r="0" b="0"/>
            <a:pathLst>
              <a:path w="285751" h="411481">
                <a:moveTo>
                  <a:pt x="285750" y="34290"/>
                </a:moveTo>
                <a:lnTo>
                  <a:pt x="228600" y="0"/>
                </a:lnTo>
                <a:lnTo>
                  <a:pt x="182880" y="0"/>
                </a:lnTo>
                <a:lnTo>
                  <a:pt x="125730" y="0"/>
                </a:lnTo>
                <a:lnTo>
                  <a:pt x="80010" y="11430"/>
                </a:lnTo>
                <a:lnTo>
                  <a:pt x="45720" y="34290"/>
                </a:lnTo>
                <a:lnTo>
                  <a:pt x="22860" y="68580"/>
                </a:lnTo>
                <a:lnTo>
                  <a:pt x="11430" y="91440"/>
                </a:lnTo>
                <a:lnTo>
                  <a:pt x="0" y="137160"/>
                </a:lnTo>
                <a:lnTo>
                  <a:pt x="0" y="182880"/>
                </a:lnTo>
                <a:lnTo>
                  <a:pt x="0" y="228600"/>
                </a:lnTo>
                <a:lnTo>
                  <a:pt x="0" y="274320"/>
                </a:lnTo>
                <a:lnTo>
                  <a:pt x="11430" y="320040"/>
                </a:lnTo>
                <a:lnTo>
                  <a:pt x="22860" y="354330"/>
                </a:lnTo>
                <a:lnTo>
                  <a:pt x="45720" y="377190"/>
                </a:lnTo>
                <a:lnTo>
                  <a:pt x="91440" y="411480"/>
                </a:lnTo>
                <a:lnTo>
                  <a:pt x="125730" y="411480"/>
                </a:lnTo>
                <a:lnTo>
                  <a:pt x="182880" y="400050"/>
                </a:lnTo>
                <a:lnTo>
                  <a:pt x="240030" y="354330"/>
                </a:lnTo>
                <a:lnTo>
                  <a:pt x="262890" y="3429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3" name="SMARTINK"/>
          <p:cNvSpPr/>
          <p:nvPr/>
        </p:nvSpPr>
        <p:spPr>
          <a:xfrm>
            <a:off x="1451610" y="5257800"/>
            <a:ext cx="285751" cy="411481"/>
          </a:xfrm>
          <a:custGeom>
            <a:avLst/>
            <a:gdLst/>
            <a:ahLst/>
            <a:cxnLst/>
            <a:rect l="0" t="0" r="0" b="0"/>
            <a:pathLst>
              <a:path w="285751" h="411481">
                <a:moveTo>
                  <a:pt x="285750" y="34290"/>
                </a:moveTo>
                <a:lnTo>
                  <a:pt x="228600" y="0"/>
                </a:lnTo>
                <a:lnTo>
                  <a:pt x="182880" y="0"/>
                </a:lnTo>
                <a:lnTo>
                  <a:pt x="125730" y="0"/>
                </a:lnTo>
                <a:lnTo>
                  <a:pt x="80010" y="11430"/>
                </a:lnTo>
                <a:lnTo>
                  <a:pt x="45720" y="34290"/>
                </a:lnTo>
                <a:lnTo>
                  <a:pt x="22860" y="68580"/>
                </a:lnTo>
                <a:lnTo>
                  <a:pt x="11430" y="91440"/>
                </a:lnTo>
                <a:lnTo>
                  <a:pt x="0" y="137160"/>
                </a:lnTo>
                <a:lnTo>
                  <a:pt x="0" y="182880"/>
                </a:lnTo>
                <a:lnTo>
                  <a:pt x="0" y="228600"/>
                </a:lnTo>
                <a:lnTo>
                  <a:pt x="0" y="274320"/>
                </a:lnTo>
                <a:lnTo>
                  <a:pt x="11430" y="320040"/>
                </a:lnTo>
                <a:lnTo>
                  <a:pt x="22860" y="354330"/>
                </a:lnTo>
                <a:lnTo>
                  <a:pt x="45720" y="377190"/>
                </a:lnTo>
                <a:lnTo>
                  <a:pt x="91440" y="411480"/>
                </a:lnTo>
                <a:lnTo>
                  <a:pt x="125730" y="411480"/>
                </a:lnTo>
                <a:lnTo>
                  <a:pt x="182880" y="400050"/>
                </a:lnTo>
                <a:lnTo>
                  <a:pt x="240030" y="354330"/>
                </a:lnTo>
                <a:lnTo>
                  <a:pt x="262890" y="3429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4" name="SMARTINK"/>
          <p:cNvSpPr/>
          <p:nvPr/>
        </p:nvSpPr>
        <p:spPr>
          <a:xfrm>
            <a:off x="1714500" y="5383530"/>
            <a:ext cx="125731" cy="228601"/>
          </a:xfrm>
          <a:custGeom>
            <a:avLst/>
            <a:gdLst/>
            <a:ahLst/>
            <a:cxnLst/>
            <a:rect l="0" t="0" r="0" b="0"/>
            <a:pathLst>
              <a:path w="125731" h="228601">
                <a:moveTo>
                  <a:pt x="91440" y="22860"/>
                </a:moveTo>
                <a:lnTo>
                  <a:pt x="80010" y="0"/>
                </a:lnTo>
                <a:lnTo>
                  <a:pt x="45720" y="22860"/>
                </a:lnTo>
                <a:lnTo>
                  <a:pt x="22860" y="34290"/>
                </a:lnTo>
                <a:lnTo>
                  <a:pt x="11430" y="57150"/>
                </a:lnTo>
                <a:lnTo>
                  <a:pt x="0" y="114300"/>
                </a:lnTo>
                <a:lnTo>
                  <a:pt x="0" y="160020"/>
                </a:lnTo>
                <a:lnTo>
                  <a:pt x="0" y="194310"/>
                </a:lnTo>
                <a:lnTo>
                  <a:pt x="11430" y="217170"/>
                </a:lnTo>
                <a:lnTo>
                  <a:pt x="34290" y="228600"/>
                </a:lnTo>
                <a:lnTo>
                  <a:pt x="57150" y="228600"/>
                </a:lnTo>
                <a:lnTo>
                  <a:pt x="80010" y="217170"/>
                </a:lnTo>
                <a:lnTo>
                  <a:pt x="102870" y="205740"/>
                </a:lnTo>
                <a:lnTo>
                  <a:pt x="125730" y="182880"/>
                </a:lnTo>
                <a:lnTo>
                  <a:pt x="125730" y="148590"/>
                </a:lnTo>
                <a:lnTo>
                  <a:pt x="125730" y="114300"/>
                </a:lnTo>
                <a:lnTo>
                  <a:pt x="114300" y="91440"/>
                </a:lnTo>
                <a:lnTo>
                  <a:pt x="102870" y="800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5" name="SMARTINK"/>
          <p:cNvSpPr/>
          <p:nvPr/>
        </p:nvSpPr>
        <p:spPr>
          <a:xfrm>
            <a:off x="1714500" y="5383530"/>
            <a:ext cx="125731" cy="228601"/>
          </a:xfrm>
          <a:custGeom>
            <a:avLst/>
            <a:gdLst/>
            <a:ahLst/>
            <a:cxnLst/>
            <a:rect l="0" t="0" r="0" b="0"/>
            <a:pathLst>
              <a:path w="125731" h="228601">
                <a:moveTo>
                  <a:pt x="91440" y="22860"/>
                </a:moveTo>
                <a:lnTo>
                  <a:pt x="80010" y="0"/>
                </a:lnTo>
                <a:lnTo>
                  <a:pt x="45720" y="22860"/>
                </a:lnTo>
                <a:lnTo>
                  <a:pt x="22860" y="34290"/>
                </a:lnTo>
                <a:lnTo>
                  <a:pt x="11430" y="57150"/>
                </a:lnTo>
                <a:lnTo>
                  <a:pt x="0" y="114300"/>
                </a:lnTo>
                <a:lnTo>
                  <a:pt x="0" y="160020"/>
                </a:lnTo>
                <a:lnTo>
                  <a:pt x="0" y="194310"/>
                </a:lnTo>
                <a:lnTo>
                  <a:pt x="11430" y="217170"/>
                </a:lnTo>
                <a:lnTo>
                  <a:pt x="34290" y="228600"/>
                </a:lnTo>
                <a:lnTo>
                  <a:pt x="57150" y="228600"/>
                </a:lnTo>
                <a:lnTo>
                  <a:pt x="80010" y="217170"/>
                </a:lnTo>
                <a:lnTo>
                  <a:pt x="102870" y="205740"/>
                </a:lnTo>
                <a:lnTo>
                  <a:pt x="125730" y="182880"/>
                </a:lnTo>
                <a:lnTo>
                  <a:pt x="125730" y="148590"/>
                </a:lnTo>
                <a:lnTo>
                  <a:pt x="125730" y="114300"/>
                </a:lnTo>
                <a:lnTo>
                  <a:pt x="114300" y="91440"/>
                </a:lnTo>
                <a:lnTo>
                  <a:pt x="102870" y="800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6" name="SMARTINK"/>
          <p:cNvSpPr/>
          <p:nvPr/>
        </p:nvSpPr>
        <p:spPr>
          <a:xfrm>
            <a:off x="1874520" y="5406390"/>
            <a:ext cx="160021" cy="205741"/>
          </a:xfrm>
          <a:custGeom>
            <a:avLst/>
            <a:gdLst/>
            <a:ahLst/>
            <a:cxnLst/>
            <a:rect l="0" t="0" r="0" b="0"/>
            <a:pathLst>
              <a:path w="160021" h="205741">
                <a:moveTo>
                  <a:pt x="0" y="45720"/>
                </a:moveTo>
                <a:lnTo>
                  <a:pt x="22860" y="91440"/>
                </a:lnTo>
                <a:lnTo>
                  <a:pt x="34290" y="137160"/>
                </a:lnTo>
                <a:lnTo>
                  <a:pt x="45720" y="171450"/>
                </a:lnTo>
                <a:lnTo>
                  <a:pt x="68580" y="194310"/>
                </a:lnTo>
                <a:lnTo>
                  <a:pt x="80010" y="205740"/>
                </a:lnTo>
                <a:lnTo>
                  <a:pt x="102870" y="205740"/>
                </a:lnTo>
                <a:lnTo>
                  <a:pt x="114300" y="194310"/>
                </a:lnTo>
                <a:lnTo>
                  <a:pt x="125730" y="171450"/>
                </a:lnTo>
                <a:lnTo>
                  <a:pt x="137160" y="137160"/>
                </a:lnTo>
                <a:lnTo>
                  <a:pt x="137160" y="80010"/>
                </a:lnTo>
                <a:lnTo>
                  <a:pt x="148590" y="22860"/>
                </a:lnTo>
                <a:lnTo>
                  <a:pt x="1600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7" name="SMARTINK"/>
          <p:cNvSpPr/>
          <p:nvPr/>
        </p:nvSpPr>
        <p:spPr>
          <a:xfrm>
            <a:off x="1874520" y="5406390"/>
            <a:ext cx="160021" cy="205741"/>
          </a:xfrm>
          <a:custGeom>
            <a:avLst/>
            <a:gdLst/>
            <a:ahLst/>
            <a:cxnLst/>
            <a:rect l="0" t="0" r="0" b="0"/>
            <a:pathLst>
              <a:path w="160021" h="205741">
                <a:moveTo>
                  <a:pt x="0" y="45720"/>
                </a:moveTo>
                <a:lnTo>
                  <a:pt x="22860" y="91440"/>
                </a:lnTo>
                <a:lnTo>
                  <a:pt x="34290" y="137160"/>
                </a:lnTo>
                <a:lnTo>
                  <a:pt x="45720" y="171450"/>
                </a:lnTo>
                <a:lnTo>
                  <a:pt x="68580" y="194310"/>
                </a:lnTo>
                <a:lnTo>
                  <a:pt x="80010" y="205740"/>
                </a:lnTo>
                <a:lnTo>
                  <a:pt x="102870" y="205740"/>
                </a:lnTo>
                <a:lnTo>
                  <a:pt x="114300" y="194310"/>
                </a:lnTo>
                <a:lnTo>
                  <a:pt x="125730" y="171450"/>
                </a:lnTo>
                <a:lnTo>
                  <a:pt x="137160" y="137160"/>
                </a:lnTo>
                <a:lnTo>
                  <a:pt x="137160" y="80010"/>
                </a:lnTo>
                <a:lnTo>
                  <a:pt x="148590" y="22860"/>
                </a:lnTo>
                <a:lnTo>
                  <a:pt x="1600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8" name="SMARTINK"/>
          <p:cNvSpPr/>
          <p:nvPr/>
        </p:nvSpPr>
        <p:spPr>
          <a:xfrm>
            <a:off x="2091690" y="5429250"/>
            <a:ext cx="22861" cy="1"/>
          </a:xfrm>
          <a:custGeom>
            <a:avLst/>
            <a:gdLst/>
            <a:ahLst/>
            <a:cxnLst/>
            <a:rect l="0" t="0" r="0" b="0"/>
            <a:pathLst>
              <a:path w="22861" h="1">
                <a:moveTo>
                  <a:pt x="0" y="0"/>
                </a:moveTo>
                <a:lnTo>
                  <a:pt x="2286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9" name="SMARTINK"/>
          <p:cNvSpPr/>
          <p:nvPr/>
        </p:nvSpPr>
        <p:spPr>
          <a:xfrm>
            <a:off x="2091690" y="5429250"/>
            <a:ext cx="22861" cy="1"/>
          </a:xfrm>
          <a:custGeom>
            <a:avLst/>
            <a:gdLst/>
            <a:ahLst/>
            <a:cxnLst/>
            <a:rect l="0" t="0" r="0" b="0"/>
            <a:pathLst>
              <a:path w="22861" h="1">
                <a:moveTo>
                  <a:pt x="0" y="0"/>
                </a:moveTo>
                <a:lnTo>
                  <a:pt x="2286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0" name="SMARTINK"/>
          <p:cNvSpPr/>
          <p:nvPr/>
        </p:nvSpPr>
        <p:spPr>
          <a:xfrm>
            <a:off x="2114550" y="5429250"/>
            <a:ext cx="217171" cy="160021"/>
          </a:xfrm>
          <a:custGeom>
            <a:avLst/>
            <a:gdLst/>
            <a:ahLst/>
            <a:cxnLst/>
            <a:rect l="0" t="0" r="0" b="0"/>
            <a:pathLst>
              <a:path w="217171" h="160021">
                <a:moveTo>
                  <a:pt x="0" y="11430"/>
                </a:moveTo>
                <a:lnTo>
                  <a:pt x="11430" y="22860"/>
                </a:lnTo>
                <a:lnTo>
                  <a:pt x="34290" y="80010"/>
                </a:lnTo>
                <a:lnTo>
                  <a:pt x="57150" y="137160"/>
                </a:lnTo>
                <a:lnTo>
                  <a:pt x="68580" y="160020"/>
                </a:lnTo>
                <a:lnTo>
                  <a:pt x="57150" y="125730"/>
                </a:lnTo>
                <a:lnTo>
                  <a:pt x="57150" y="68580"/>
                </a:lnTo>
                <a:lnTo>
                  <a:pt x="57150" y="34290"/>
                </a:lnTo>
                <a:lnTo>
                  <a:pt x="57150" y="11430"/>
                </a:lnTo>
                <a:lnTo>
                  <a:pt x="80010" y="0"/>
                </a:lnTo>
                <a:lnTo>
                  <a:pt x="114300" y="0"/>
                </a:lnTo>
                <a:lnTo>
                  <a:pt x="137160" y="22860"/>
                </a:lnTo>
                <a:lnTo>
                  <a:pt x="160020" y="57150"/>
                </a:lnTo>
                <a:lnTo>
                  <a:pt x="182880" y="114300"/>
                </a:lnTo>
                <a:lnTo>
                  <a:pt x="194310" y="148590"/>
                </a:lnTo>
                <a:lnTo>
                  <a:pt x="21717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1" name="SMARTINK"/>
          <p:cNvSpPr/>
          <p:nvPr/>
        </p:nvSpPr>
        <p:spPr>
          <a:xfrm>
            <a:off x="2114550" y="5429250"/>
            <a:ext cx="217171" cy="160021"/>
          </a:xfrm>
          <a:custGeom>
            <a:avLst/>
            <a:gdLst/>
            <a:ahLst/>
            <a:cxnLst/>
            <a:rect l="0" t="0" r="0" b="0"/>
            <a:pathLst>
              <a:path w="217171" h="160021">
                <a:moveTo>
                  <a:pt x="0" y="11430"/>
                </a:moveTo>
                <a:lnTo>
                  <a:pt x="11430" y="22860"/>
                </a:lnTo>
                <a:lnTo>
                  <a:pt x="34290" y="80010"/>
                </a:lnTo>
                <a:lnTo>
                  <a:pt x="57150" y="137160"/>
                </a:lnTo>
                <a:lnTo>
                  <a:pt x="68580" y="160020"/>
                </a:lnTo>
                <a:lnTo>
                  <a:pt x="57150" y="125730"/>
                </a:lnTo>
                <a:lnTo>
                  <a:pt x="57150" y="68580"/>
                </a:lnTo>
                <a:lnTo>
                  <a:pt x="57150" y="34290"/>
                </a:lnTo>
                <a:lnTo>
                  <a:pt x="57150" y="11430"/>
                </a:lnTo>
                <a:lnTo>
                  <a:pt x="80010" y="0"/>
                </a:lnTo>
                <a:lnTo>
                  <a:pt x="114300" y="0"/>
                </a:lnTo>
                <a:lnTo>
                  <a:pt x="137160" y="22860"/>
                </a:lnTo>
                <a:lnTo>
                  <a:pt x="160020" y="57150"/>
                </a:lnTo>
                <a:lnTo>
                  <a:pt x="182880" y="114300"/>
                </a:lnTo>
                <a:lnTo>
                  <a:pt x="194310" y="148590"/>
                </a:lnTo>
                <a:lnTo>
                  <a:pt x="21717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2" name="SMARTINK"/>
          <p:cNvSpPr/>
          <p:nvPr/>
        </p:nvSpPr>
        <p:spPr>
          <a:xfrm>
            <a:off x="2320290" y="5303520"/>
            <a:ext cx="102871" cy="285751"/>
          </a:xfrm>
          <a:custGeom>
            <a:avLst/>
            <a:gdLst/>
            <a:ahLst/>
            <a:cxnLst/>
            <a:rect l="0" t="0" r="0" b="0"/>
            <a:pathLst>
              <a:path w="102871" h="285751">
                <a:moveTo>
                  <a:pt x="0" y="0"/>
                </a:moveTo>
                <a:lnTo>
                  <a:pt x="11430" y="45720"/>
                </a:lnTo>
                <a:lnTo>
                  <a:pt x="34290" y="102870"/>
                </a:lnTo>
                <a:lnTo>
                  <a:pt x="57150" y="148590"/>
                </a:lnTo>
                <a:lnTo>
                  <a:pt x="68580" y="205740"/>
                </a:lnTo>
                <a:lnTo>
                  <a:pt x="91440" y="262890"/>
                </a:lnTo>
                <a:lnTo>
                  <a:pt x="10287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3" name="SMARTINK"/>
          <p:cNvSpPr/>
          <p:nvPr/>
        </p:nvSpPr>
        <p:spPr>
          <a:xfrm>
            <a:off x="2320290" y="5303520"/>
            <a:ext cx="102871" cy="285751"/>
          </a:xfrm>
          <a:custGeom>
            <a:avLst/>
            <a:gdLst/>
            <a:ahLst/>
            <a:cxnLst/>
            <a:rect l="0" t="0" r="0" b="0"/>
            <a:pathLst>
              <a:path w="102871" h="285751">
                <a:moveTo>
                  <a:pt x="0" y="0"/>
                </a:moveTo>
                <a:lnTo>
                  <a:pt x="11430" y="45720"/>
                </a:lnTo>
                <a:lnTo>
                  <a:pt x="34290" y="102870"/>
                </a:lnTo>
                <a:lnTo>
                  <a:pt x="57150" y="148590"/>
                </a:lnTo>
                <a:lnTo>
                  <a:pt x="68580" y="205740"/>
                </a:lnTo>
                <a:lnTo>
                  <a:pt x="91440" y="262890"/>
                </a:lnTo>
                <a:lnTo>
                  <a:pt x="10287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4" name="SMARTINK"/>
          <p:cNvSpPr/>
          <p:nvPr/>
        </p:nvSpPr>
        <p:spPr>
          <a:xfrm>
            <a:off x="2331720" y="5383530"/>
            <a:ext cx="57151" cy="91441"/>
          </a:xfrm>
          <a:custGeom>
            <a:avLst/>
            <a:gdLst/>
            <a:ahLst/>
            <a:cxnLst/>
            <a:rect l="0" t="0" r="0" b="0"/>
            <a:pathLst>
              <a:path w="57151" h="91441">
                <a:moveTo>
                  <a:pt x="0" y="91440"/>
                </a:moveTo>
                <a:lnTo>
                  <a:pt x="11430" y="57150"/>
                </a:lnTo>
                <a:lnTo>
                  <a:pt x="22860" y="45720"/>
                </a:lnTo>
                <a:lnTo>
                  <a:pt x="5715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5" name="SMARTINK"/>
          <p:cNvSpPr/>
          <p:nvPr/>
        </p:nvSpPr>
        <p:spPr>
          <a:xfrm>
            <a:off x="2331720" y="5383530"/>
            <a:ext cx="57151" cy="91441"/>
          </a:xfrm>
          <a:custGeom>
            <a:avLst/>
            <a:gdLst/>
            <a:ahLst/>
            <a:cxnLst/>
            <a:rect l="0" t="0" r="0" b="0"/>
            <a:pathLst>
              <a:path w="57151" h="91441">
                <a:moveTo>
                  <a:pt x="0" y="91440"/>
                </a:moveTo>
                <a:lnTo>
                  <a:pt x="11430" y="57150"/>
                </a:lnTo>
                <a:lnTo>
                  <a:pt x="22860" y="45720"/>
                </a:lnTo>
                <a:lnTo>
                  <a:pt x="5715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6" name="SMARTINK"/>
          <p:cNvSpPr/>
          <p:nvPr/>
        </p:nvSpPr>
        <p:spPr>
          <a:xfrm>
            <a:off x="2434590" y="5360670"/>
            <a:ext cx="320041" cy="411481"/>
          </a:xfrm>
          <a:custGeom>
            <a:avLst/>
            <a:gdLst/>
            <a:ahLst/>
            <a:cxnLst/>
            <a:rect l="0" t="0" r="0" b="0"/>
            <a:pathLst>
              <a:path w="320041" h="411481">
                <a:moveTo>
                  <a:pt x="0" y="0"/>
                </a:moveTo>
                <a:lnTo>
                  <a:pt x="22860" y="45720"/>
                </a:lnTo>
                <a:lnTo>
                  <a:pt x="45720" y="102870"/>
                </a:lnTo>
                <a:lnTo>
                  <a:pt x="57150" y="148590"/>
                </a:lnTo>
                <a:lnTo>
                  <a:pt x="68580" y="160020"/>
                </a:lnTo>
                <a:lnTo>
                  <a:pt x="68580" y="102870"/>
                </a:lnTo>
                <a:lnTo>
                  <a:pt x="80010" y="45720"/>
                </a:lnTo>
                <a:lnTo>
                  <a:pt x="91440" y="34290"/>
                </a:lnTo>
                <a:lnTo>
                  <a:pt x="114300" y="57150"/>
                </a:lnTo>
                <a:lnTo>
                  <a:pt x="125730" y="102870"/>
                </a:lnTo>
                <a:lnTo>
                  <a:pt x="137160" y="148590"/>
                </a:lnTo>
                <a:lnTo>
                  <a:pt x="148590" y="160020"/>
                </a:lnTo>
                <a:lnTo>
                  <a:pt x="171450" y="171450"/>
                </a:lnTo>
                <a:lnTo>
                  <a:pt x="194310" y="171450"/>
                </a:lnTo>
                <a:lnTo>
                  <a:pt x="205740" y="160020"/>
                </a:lnTo>
                <a:lnTo>
                  <a:pt x="228600" y="125730"/>
                </a:lnTo>
                <a:lnTo>
                  <a:pt x="240030" y="68580"/>
                </a:lnTo>
                <a:lnTo>
                  <a:pt x="240030" y="22860"/>
                </a:lnTo>
                <a:lnTo>
                  <a:pt x="240030" y="68580"/>
                </a:lnTo>
                <a:lnTo>
                  <a:pt x="251460" y="125730"/>
                </a:lnTo>
                <a:lnTo>
                  <a:pt x="251460" y="171450"/>
                </a:lnTo>
                <a:lnTo>
                  <a:pt x="262890" y="228600"/>
                </a:lnTo>
                <a:lnTo>
                  <a:pt x="274320" y="274320"/>
                </a:lnTo>
                <a:lnTo>
                  <a:pt x="285750" y="320040"/>
                </a:lnTo>
                <a:lnTo>
                  <a:pt x="297180" y="365760"/>
                </a:lnTo>
                <a:lnTo>
                  <a:pt x="320040" y="4114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7" name="SMARTINK"/>
          <p:cNvSpPr/>
          <p:nvPr/>
        </p:nvSpPr>
        <p:spPr>
          <a:xfrm>
            <a:off x="2434590" y="5360670"/>
            <a:ext cx="320041" cy="411481"/>
          </a:xfrm>
          <a:custGeom>
            <a:avLst/>
            <a:gdLst/>
            <a:ahLst/>
            <a:cxnLst/>
            <a:rect l="0" t="0" r="0" b="0"/>
            <a:pathLst>
              <a:path w="320041" h="411481">
                <a:moveTo>
                  <a:pt x="0" y="0"/>
                </a:moveTo>
                <a:lnTo>
                  <a:pt x="22860" y="45720"/>
                </a:lnTo>
                <a:lnTo>
                  <a:pt x="45720" y="102870"/>
                </a:lnTo>
                <a:lnTo>
                  <a:pt x="57150" y="148590"/>
                </a:lnTo>
                <a:lnTo>
                  <a:pt x="68580" y="160020"/>
                </a:lnTo>
                <a:lnTo>
                  <a:pt x="68580" y="102870"/>
                </a:lnTo>
                <a:lnTo>
                  <a:pt x="80010" y="45720"/>
                </a:lnTo>
                <a:lnTo>
                  <a:pt x="91440" y="34290"/>
                </a:lnTo>
                <a:lnTo>
                  <a:pt x="114300" y="57150"/>
                </a:lnTo>
                <a:lnTo>
                  <a:pt x="125730" y="102870"/>
                </a:lnTo>
                <a:lnTo>
                  <a:pt x="137160" y="148590"/>
                </a:lnTo>
                <a:lnTo>
                  <a:pt x="148590" y="160020"/>
                </a:lnTo>
                <a:lnTo>
                  <a:pt x="171450" y="171450"/>
                </a:lnTo>
                <a:lnTo>
                  <a:pt x="194310" y="171450"/>
                </a:lnTo>
                <a:lnTo>
                  <a:pt x="205740" y="160020"/>
                </a:lnTo>
                <a:lnTo>
                  <a:pt x="228600" y="125730"/>
                </a:lnTo>
                <a:lnTo>
                  <a:pt x="240030" y="68580"/>
                </a:lnTo>
                <a:lnTo>
                  <a:pt x="240030" y="22860"/>
                </a:lnTo>
                <a:lnTo>
                  <a:pt x="240030" y="68580"/>
                </a:lnTo>
                <a:lnTo>
                  <a:pt x="251460" y="125730"/>
                </a:lnTo>
                <a:lnTo>
                  <a:pt x="251460" y="171450"/>
                </a:lnTo>
                <a:lnTo>
                  <a:pt x="262890" y="228600"/>
                </a:lnTo>
                <a:lnTo>
                  <a:pt x="274320" y="274320"/>
                </a:lnTo>
                <a:lnTo>
                  <a:pt x="285750" y="320040"/>
                </a:lnTo>
                <a:lnTo>
                  <a:pt x="297180" y="365760"/>
                </a:lnTo>
                <a:lnTo>
                  <a:pt x="320040" y="4114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8" name="SMARTINK"/>
          <p:cNvSpPr/>
          <p:nvPr/>
        </p:nvSpPr>
        <p:spPr>
          <a:xfrm>
            <a:off x="2914650" y="5452110"/>
            <a:ext cx="22861" cy="11431"/>
          </a:xfrm>
          <a:custGeom>
            <a:avLst/>
            <a:gdLst/>
            <a:ahLst/>
            <a:cxnLst/>
            <a:rect l="0" t="0" r="0" b="0"/>
            <a:pathLst>
              <a:path w="22861" h="11431">
                <a:moveTo>
                  <a:pt x="0" y="0"/>
                </a:moveTo>
                <a:lnTo>
                  <a:pt x="2286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9" name="SMARTINK"/>
          <p:cNvSpPr/>
          <p:nvPr/>
        </p:nvSpPr>
        <p:spPr>
          <a:xfrm>
            <a:off x="2914650" y="5452110"/>
            <a:ext cx="22861" cy="11431"/>
          </a:xfrm>
          <a:custGeom>
            <a:avLst/>
            <a:gdLst/>
            <a:ahLst/>
            <a:cxnLst/>
            <a:rect l="0" t="0" r="0" b="0"/>
            <a:pathLst>
              <a:path w="22861" h="11431">
                <a:moveTo>
                  <a:pt x="0" y="0"/>
                </a:moveTo>
                <a:lnTo>
                  <a:pt x="2286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0" name="SMARTINK"/>
          <p:cNvSpPr/>
          <p:nvPr/>
        </p:nvSpPr>
        <p:spPr>
          <a:xfrm>
            <a:off x="3108960" y="5143500"/>
            <a:ext cx="205741" cy="514351"/>
          </a:xfrm>
          <a:custGeom>
            <a:avLst/>
            <a:gdLst/>
            <a:ahLst/>
            <a:cxnLst/>
            <a:rect l="0" t="0" r="0" b="0"/>
            <a:pathLst>
              <a:path w="205741" h="514351">
                <a:moveTo>
                  <a:pt x="205740" y="0"/>
                </a:moveTo>
                <a:lnTo>
                  <a:pt x="148590" y="0"/>
                </a:lnTo>
                <a:lnTo>
                  <a:pt x="91440" y="0"/>
                </a:lnTo>
                <a:lnTo>
                  <a:pt x="22860" y="11430"/>
                </a:lnTo>
                <a:lnTo>
                  <a:pt x="11430" y="22860"/>
                </a:lnTo>
                <a:lnTo>
                  <a:pt x="0" y="45720"/>
                </a:lnTo>
                <a:lnTo>
                  <a:pt x="0" y="68580"/>
                </a:lnTo>
                <a:lnTo>
                  <a:pt x="0" y="114300"/>
                </a:lnTo>
                <a:lnTo>
                  <a:pt x="11430" y="160020"/>
                </a:lnTo>
                <a:lnTo>
                  <a:pt x="34290" y="217170"/>
                </a:lnTo>
                <a:lnTo>
                  <a:pt x="45720" y="274320"/>
                </a:lnTo>
                <a:lnTo>
                  <a:pt x="57150" y="320040"/>
                </a:lnTo>
                <a:lnTo>
                  <a:pt x="68580" y="342900"/>
                </a:lnTo>
                <a:lnTo>
                  <a:pt x="91440" y="400050"/>
                </a:lnTo>
                <a:lnTo>
                  <a:pt x="91440" y="457200"/>
                </a:lnTo>
                <a:lnTo>
                  <a:pt x="114300" y="5143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1" name="SMARTINK"/>
          <p:cNvSpPr/>
          <p:nvPr/>
        </p:nvSpPr>
        <p:spPr>
          <a:xfrm>
            <a:off x="3108960" y="5143500"/>
            <a:ext cx="205741" cy="514351"/>
          </a:xfrm>
          <a:custGeom>
            <a:avLst/>
            <a:gdLst/>
            <a:ahLst/>
            <a:cxnLst/>
            <a:rect l="0" t="0" r="0" b="0"/>
            <a:pathLst>
              <a:path w="205741" h="514351">
                <a:moveTo>
                  <a:pt x="205740" y="0"/>
                </a:moveTo>
                <a:lnTo>
                  <a:pt x="148590" y="0"/>
                </a:lnTo>
                <a:lnTo>
                  <a:pt x="91440" y="0"/>
                </a:lnTo>
                <a:lnTo>
                  <a:pt x="22860" y="11430"/>
                </a:lnTo>
                <a:lnTo>
                  <a:pt x="11430" y="22860"/>
                </a:lnTo>
                <a:lnTo>
                  <a:pt x="0" y="45720"/>
                </a:lnTo>
                <a:lnTo>
                  <a:pt x="0" y="68580"/>
                </a:lnTo>
                <a:lnTo>
                  <a:pt x="0" y="114300"/>
                </a:lnTo>
                <a:lnTo>
                  <a:pt x="11430" y="160020"/>
                </a:lnTo>
                <a:lnTo>
                  <a:pt x="34290" y="217170"/>
                </a:lnTo>
                <a:lnTo>
                  <a:pt x="45720" y="274320"/>
                </a:lnTo>
                <a:lnTo>
                  <a:pt x="57150" y="320040"/>
                </a:lnTo>
                <a:lnTo>
                  <a:pt x="68580" y="342900"/>
                </a:lnTo>
                <a:lnTo>
                  <a:pt x="91440" y="400050"/>
                </a:lnTo>
                <a:lnTo>
                  <a:pt x="91440" y="457200"/>
                </a:lnTo>
                <a:lnTo>
                  <a:pt x="114300" y="5143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2" name="SMARTINK"/>
          <p:cNvSpPr/>
          <p:nvPr/>
        </p:nvSpPr>
        <p:spPr>
          <a:xfrm>
            <a:off x="3166110" y="5440680"/>
            <a:ext cx="114301" cy="102871"/>
          </a:xfrm>
          <a:custGeom>
            <a:avLst/>
            <a:gdLst/>
            <a:ahLst/>
            <a:cxnLst/>
            <a:rect l="0" t="0" r="0" b="0"/>
            <a:pathLst>
              <a:path w="114301" h="102871">
                <a:moveTo>
                  <a:pt x="0" y="102870"/>
                </a:moveTo>
                <a:lnTo>
                  <a:pt x="11430" y="68580"/>
                </a:lnTo>
                <a:lnTo>
                  <a:pt x="34290" y="57150"/>
                </a:lnTo>
                <a:lnTo>
                  <a:pt x="80010" y="1143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3" name="SMARTINK"/>
          <p:cNvSpPr/>
          <p:nvPr/>
        </p:nvSpPr>
        <p:spPr>
          <a:xfrm>
            <a:off x="3166110" y="5440680"/>
            <a:ext cx="114301" cy="102871"/>
          </a:xfrm>
          <a:custGeom>
            <a:avLst/>
            <a:gdLst/>
            <a:ahLst/>
            <a:cxnLst/>
            <a:rect l="0" t="0" r="0" b="0"/>
            <a:pathLst>
              <a:path w="114301" h="102871">
                <a:moveTo>
                  <a:pt x="0" y="102870"/>
                </a:moveTo>
                <a:lnTo>
                  <a:pt x="11430" y="68580"/>
                </a:lnTo>
                <a:lnTo>
                  <a:pt x="34290" y="57150"/>
                </a:lnTo>
                <a:lnTo>
                  <a:pt x="80010" y="11430"/>
                </a:lnTo>
                <a:lnTo>
                  <a:pt x="11430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4" name="SMARTINK"/>
          <p:cNvSpPr/>
          <p:nvPr/>
        </p:nvSpPr>
        <p:spPr>
          <a:xfrm>
            <a:off x="3371850" y="5326380"/>
            <a:ext cx="148591" cy="262891"/>
          </a:xfrm>
          <a:custGeom>
            <a:avLst/>
            <a:gdLst/>
            <a:ahLst/>
            <a:cxnLst/>
            <a:rect l="0" t="0" r="0" b="0"/>
            <a:pathLst>
              <a:path w="148591" h="262891">
                <a:moveTo>
                  <a:pt x="80010" y="0"/>
                </a:moveTo>
                <a:lnTo>
                  <a:pt x="57150" y="0"/>
                </a:lnTo>
                <a:lnTo>
                  <a:pt x="45720" y="11430"/>
                </a:lnTo>
                <a:lnTo>
                  <a:pt x="11430" y="45720"/>
                </a:lnTo>
                <a:lnTo>
                  <a:pt x="0" y="102870"/>
                </a:lnTo>
                <a:lnTo>
                  <a:pt x="0" y="137160"/>
                </a:lnTo>
                <a:lnTo>
                  <a:pt x="11430" y="182880"/>
                </a:lnTo>
                <a:lnTo>
                  <a:pt x="11430" y="205740"/>
                </a:lnTo>
                <a:lnTo>
                  <a:pt x="22860" y="217170"/>
                </a:lnTo>
                <a:lnTo>
                  <a:pt x="45720" y="194310"/>
                </a:lnTo>
                <a:lnTo>
                  <a:pt x="45720" y="137160"/>
                </a:lnTo>
                <a:lnTo>
                  <a:pt x="45720" y="80010"/>
                </a:lnTo>
                <a:lnTo>
                  <a:pt x="57150" y="68580"/>
                </a:lnTo>
                <a:lnTo>
                  <a:pt x="68580" y="80010"/>
                </a:lnTo>
                <a:lnTo>
                  <a:pt x="91440" y="137160"/>
                </a:lnTo>
                <a:lnTo>
                  <a:pt x="102870" y="182880"/>
                </a:lnTo>
                <a:lnTo>
                  <a:pt x="114300" y="205740"/>
                </a:lnTo>
                <a:lnTo>
                  <a:pt x="14859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5" name="SMARTINK"/>
          <p:cNvSpPr/>
          <p:nvPr/>
        </p:nvSpPr>
        <p:spPr>
          <a:xfrm>
            <a:off x="3371850" y="5326380"/>
            <a:ext cx="148591" cy="262891"/>
          </a:xfrm>
          <a:custGeom>
            <a:avLst/>
            <a:gdLst/>
            <a:ahLst/>
            <a:cxnLst/>
            <a:rect l="0" t="0" r="0" b="0"/>
            <a:pathLst>
              <a:path w="148591" h="262891">
                <a:moveTo>
                  <a:pt x="80010" y="0"/>
                </a:moveTo>
                <a:lnTo>
                  <a:pt x="57150" y="0"/>
                </a:lnTo>
                <a:lnTo>
                  <a:pt x="45720" y="11430"/>
                </a:lnTo>
                <a:lnTo>
                  <a:pt x="11430" y="45720"/>
                </a:lnTo>
                <a:lnTo>
                  <a:pt x="0" y="102870"/>
                </a:lnTo>
                <a:lnTo>
                  <a:pt x="0" y="137160"/>
                </a:lnTo>
                <a:lnTo>
                  <a:pt x="11430" y="182880"/>
                </a:lnTo>
                <a:lnTo>
                  <a:pt x="11430" y="205740"/>
                </a:lnTo>
                <a:lnTo>
                  <a:pt x="22860" y="217170"/>
                </a:lnTo>
                <a:lnTo>
                  <a:pt x="45720" y="194310"/>
                </a:lnTo>
                <a:lnTo>
                  <a:pt x="45720" y="137160"/>
                </a:lnTo>
                <a:lnTo>
                  <a:pt x="45720" y="80010"/>
                </a:lnTo>
                <a:lnTo>
                  <a:pt x="57150" y="68580"/>
                </a:lnTo>
                <a:lnTo>
                  <a:pt x="68580" y="80010"/>
                </a:lnTo>
                <a:lnTo>
                  <a:pt x="91440" y="137160"/>
                </a:lnTo>
                <a:lnTo>
                  <a:pt x="102870" y="182880"/>
                </a:lnTo>
                <a:lnTo>
                  <a:pt x="114300" y="205740"/>
                </a:lnTo>
                <a:lnTo>
                  <a:pt x="14859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6" name="SMARTINK"/>
          <p:cNvSpPr/>
          <p:nvPr/>
        </p:nvSpPr>
        <p:spPr>
          <a:xfrm>
            <a:off x="3543300" y="5372100"/>
            <a:ext cx="45721" cy="148591"/>
          </a:xfrm>
          <a:custGeom>
            <a:avLst/>
            <a:gdLst/>
            <a:ahLst/>
            <a:cxnLst/>
            <a:rect l="0" t="0" r="0" b="0"/>
            <a:pathLst>
              <a:path w="45721" h="148591">
                <a:moveTo>
                  <a:pt x="0" y="57150"/>
                </a:moveTo>
                <a:lnTo>
                  <a:pt x="22860" y="102870"/>
                </a:lnTo>
                <a:lnTo>
                  <a:pt x="34290" y="148590"/>
                </a:lnTo>
                <a:lnTo>
                  <a:pt x="22860" y="102870"/>
                </a:lnTo>
                <a:lnTo>
                  <a:pt x="22860" y="45720"/>
                </a:lnTo>
                <a:lnTo>
                  <a:pt x="22860" y="22860"/>
                </a:lnTo>
                <a:lnTo>
                  <a:pt x="457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7" name="SMARTINK"/>
          <p:cNvSpPr/>
          <p:nvPr/>
        </p:nvSpPr>
        <p:spPr>
          <a:xfrm>
            <a:off x="3543300" y="5372100"/>
            <a:ext cx="45721" cy="148591"/>
          </a:xfrm>
          <a:custGeom>
            <a:avLst/>
            <a:gdLst/>
            <a:ahLst/>
            <a:cxnLst/>
            <a:rect l="0" t="0" r="0" b="0"/>
            <a:pathLst>
              <a:path w="45721" h="148591">
                <a:moveTo>
                  <a:pt x="0" y="57150"/>
                </a:moveTo>
                <a:lnTo>
                  <a:pt x="22860" y="102870"/>
                </a:lnTo>
                <a:lnTo>
                  <a:pt x="34290" y="148590"/>
                </a:lnTo>
                <a:lnTo>
                  <a:pt x="22860" y="102870"/>
                </a:lnTo>
                <a:lnTo>
                  <a:pt x="22860" y="45720"/>
                </a:lnTo>
                <a:lnTo>
                  <a:pt x="22860" y="22860"/>
                </a:lnTo>
                <a:lnTo>
                  <a:pt x="4572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8" name="SMARTINK"/>
          <p:cNvSpPr/>
          <p:nvPr/>
        </p:nvSpPr>
        <p:spPr>
          <a:xfrm>
            <a:off x="3669030" y="5360670"/>
            <a:ext cx="228601" cy="240031"/>
          </a:xfrm>
          <a:custGeom>
            <a:avLst/>
            <a:gdLst/>
            <a:ahLst/>
            <a:cxnLst/>
            <a:rect l="0" t="0" r="0" b="0"/>
            <a:pathLst>
              <a:path w="228601" h="240031">
                <a:moveTo>
                  <a:pt x="0" y="80010"/>
                </a:moveTo>
                <a:lnTo>
                  <a:pt x="0" y="102870"/>
                </a:lnTo>
                <a:lnTo>
                  <a:pt x="11430" y="137160"/>
                </a:lnTo>
                <a:lnTo>
                  <a:pt x="11430" y="80010"/>
                </a:lnTo>
                <a:lnTo>
                  <a:pt x="22860" y="68580"/>
                </a:lnTo>
                <a:lnTo>
                  <a:pt x="22860" y="45720"/>
                </a:lnTo>
                <a:lnTo>
                  <a:pt x="45720" y="57150"/>
                </a:lnTo>
                <a:lnTo>
                  <a:pt x="57150" y="80010"/>
                </a:lnTo>
                <a:lnTo>
                  <a:pt x="80010" y="125730"/>
                </a:lnTo>
                <a:lnTo>
                  <a:pt x="91440" y="137160"/>
                </a:lnTo>
                <a:lnTo>
                  <a:pt x="91440" y="80010"/>
                </a:lnTo>
                <a:lnTo>
                  <a:pt x="102870" y="34290"/>
                </a:lnTo>
                <a:lnTo>
                  <a:pt x="114300" y="11430"/>
                </a:lnTo>
                <a:lnTo>
                  <a:pt x="125730" y="0"/>
                </a:lnTo>
                <a:lnTo>
                  <a:pt x="148590" y="11430"/>
                </a:lnTo>
                <a:lnTo>
                  <a:pt x="160020" y="22860"/>
                </a:lnTo>
                <a:lnTo>
                  <a:pt x="171450" y="57150"/>
                </a:lnTo>
                <a:lnTo>
                  <a:pt x="194310" y="102870"/>
                </a:lnTo>
                <a:lnTo>
                  <a:pt x="194310" y="148590"/>
                </a:lnTo>
                <a:lnTo>
                  <a:pt x="217170" y="194310"/>
                </a:lnTo>
                <a:lnTo>
                  <a:pt x="228600" y="2400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9" name="SMARTINK"/>
          <p:cNvSpPr/>
          <p:nvPr/>
        </p:nvSpPr>
        <p:spPr>
          <a:xfrm>
            <a:off x="3669030" y="5360670"/>
            <a:ext cx="228601" cy="240031"/>
          </a:xfrm>
          <a:custGeom>
            <a:avLst/>
            <a:gdLst/>
            <a:ahLst/>
            <a:cxnLst/>
            <a:rect l="0" t="0" r="0" b="0"/>
            <a:pathLst>
              <a:path w="228601" h="240031">
                <a:moveTo>
                  <a:pt x="0" y="80010"/>
                </a:moveTo>
                <a:lnTo>
                  <a:pt x="0" y="102870"/>
                </a:lnTo>
                <a:lnTo>
                  <a:pt x="11430" y="137160"/>
                </a:lnTo>
                <a:lnTo>
                  <a:pt x="11430" y="80010"/>
                </a:lnTo>
                <a:lnTo>
                  <a:pt x="22860" y="68580"/>
                </a:lnTo>
                <a:lnTo>
                  <a:pt x="22860" y="45720"/>
                </a:lnTo>
                <a:lnTo>
                  <a:pt x="45720" y="57150"/>
                </a:lnTo>
                <a:lnTo>
                  <a:pt x="57150" y="80010"/>
                </a:lnTo>
                <a:lnTo>
                  <a:pt x="80010" y="125730"/>
                </a:lnTo>
                <a:lnTo>
                  <a:pt x="91440" y="137160"/>
                </a:lnTo>
                <a:lnTo>
                  <a:pt x="91440" y="80010"/>
                </a:lnTo>
                <a:lnTo>
                  <a:pt x="102870" y="34290"/>
                </a:lnTo>
                <a:lnTo>
                  <a:pt x="114300" y="11430"/>
                </a:lnTo>
                <a:lnTo>
                  <a:pt x="125730" y="0"/>
                </a:lnTo>
                <a:lnTo>
                  <a:pt x="148590" y="11430"/>
                </a:lnTo>
                <a:lnTo>
                  <a:pt x="160020" y="22860"/>
                </a:lnTo>
                <a:lnTo>
                  <a:pt x="171450" y="57150"/>
                </a:lnTo>
                <a:lnTo>
                  <a:pt x="194310" y="102870"/>
                </a:lnTo>
                <a:lnTo>
                  <a:pt x="194310" y="148590"/>
                </a:lnTo>
                <a:lnTo>
                  <a:pt x="217170" y="194310"/>
                </a:lnTo>
                <a:lnTo>
                  <a:pt x="228600" y="2400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0" name="SMARTINK"/>
          <p:cNvSpPr/>
          <p:nvPr/>
        </p:nvSpPr>
        <p:spPr>
          <a:xfrm>
            <a:off x="3989070" y="5566410"/>
            <a:ext cx="11431" cy="114301"/>
          </a:xfrm>
          <a:custGeom>
            <a:avLst/>
            <a:gdLst/>
            <a:ahLst/>
            <a:cxnLst/>
            <a:rect l="0" t="0" r="0" b="0"/>
            <a:pathLst>
              <a:path w="11431" h="114301">
                <a:moveTo>
                  <a:pt x="11430" y="0"/>
                </a:moveTo>
                <a:lnTo>
                  <a:pt x="0" y="45720"/>
                </a:lnTo>
                <a:lnTo>
                  <a:pt x="0" y="68580"/>
                </a:lnTo>
                <a:lnTo>
                  <a:pt x="1143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1" name="SMARTINK"/>
          <p:cNvSpPr/>
          <p:nvPr/>
        </p:nvSpPr>
        <p:spPr>
          <a:xfrm>
            <a:off x="3989070" y="5566410"/>
            <a:ext cx="11431" cy="114301"/>
          </a:xfrm>
          <a:custGeom>
            <a:avLst/>
            <a:gdLst/>
            <a:ahLst/>
            <a:cxnLst/>
            <a:rect l="0" t="0" r="0" b="0"/>
            <a:pathLst>
              <a:path w="11431" h="114301">
                <a:moveTo>
                  <a:pt x="11430" y="0"/>
                </a:moveTo>
                <a:lnTo>
                  <a:pt x="0" y="45720"/>
                </a:lnTo>
                <a:lnTo>
                  <a:pt x="0" y="68580"/>
                </a:lnTo>
                <a:lnTo>
                  <a:pt x="1143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2" name="SMARTINK"/>
          <p:cNvSpPr/>
          <p:nvPr/>
        </p:nvSpPr>
        <p:spPr>
          <a:xfrm>
            <a:off x="4057650" y="5429250"/>
            <a:ext cx="194311" cy="148591"/>
          </a:xfrm>
          <a:custGeom>
            <a:avLst/>
            <a:gdLst/>
            <a:ahLst/>
            <a:cxnLst/>
            <a:rect l="0" t="0" r="0" b="0"/>
            <a:pathLst>
              <a:path w="194311" h="148591">
                <a:moveTo>
                  <a:pt x="0" y="11430"/>
                </a:moveTo>
                <a:lnTo>
                  <a:pt x="22860" y="57150"/>
                </a:lnTo>
                <a:lnTo>
                  <a:pt x="34290" y="114300"/>
                </a:lnTo>
                <a:lnTo>
                  <a:pt x="45720" y="137160"/>
                </a:lnTo>
                <a:lnTo>
                  <a:pt x="45720" y="80010"/>
                </a:lnTo>
                <a:lnTo>
                  <a:pt x="57150" y="45720"/>
                </a:lnTo>
                <a:lnTo>
                  <a:pt x="68580" y="11430"/>
                </a:lnTo>
                <a:lnTo>
                  <a:pt x="91440" y="0"/>
                </a:lnTo>
                <a:lnTo>
                  <a:pt x="125730" y="0"/>
                </a:lnTo>
                <a:lnTo>
                  <a:pt x="137160" y="11430"/>
                </a:lnTo>
                <a:lnTo>
                  <a:pt x="160020" y="45720"/>
                </a:lnTo>
                <a:lnTo>
                  <a:pt x="171450" y="102870"/>
                </a:lnTo>
                <a:lnTo>
                  <a:pt x="19431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3" name="SMARTINK"/>
          <p:cNvSpPr/>
          <p:nvPr/>
        </p:nvSpPr>
        <p:spPr>
          <a:xfrm>
            <a:off x="4057650" y="5429250"/>
            <a:ext cx="194311" cy="148591"/>
          </a:xfrm>
          <a:custGeom>
            <a:avLst/>
            <a:gdLst/>
            <a:ahLst/>
            <a:cxnLst/>
            <a:rect l="0" t="0" r="0" b="0"/>
            <a:pathLst>
              <a:path w="194311" h="148591">
                <a:moveTo>
                  <a:pt x="0" y="11430"/>
                </a:moveTo>
                <a:lnTo>
                  <a:pt x="22860" y="57150"/>
                </a:lnTo>
                <a:lnTo>
                  <a:pt x="34290" y="114300"/>
                </a:lnTo>
                <a:lnTo>
                  <a:pt x="45720" y="137160"/>
                </a:lnTo>
                <a:lnTo>
                  <a:pt x="45720" y="80010"/>
                </a:lnTo>
                <a:lnTo>
                  <a:pt x="57150" y="45720"/>
                </a:lnTo>
                <a:lnTo>
                  <a:pt x="68580" y="11430"/>
                </a:lnTo>
                <a:lnTo>
                  <a:pt x="91440" y="0"/>
                </a:lnTo>
                <a:lnTo>
                  <a:pt x="125730" y="0"/>
                </a:lnTo>
                <a:lnTo>
                  <a:pt x="137160" y="11430"/>
                </a:lnTo>
                <a:lnTo>
                  <a:pt x="160020" y="45720"/>
                </a:lnTo>
                <a:lnTo>
                  <a:pt x="171450" y="102870"/>
                </a:lnTo>
                <a:lnTo>
                  <a:pt x="19431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4" name="SMARTINK"/>
          <p:cNvSpPr/>
          <p:nvPr/>
        </p:nvSpPr>
        <p:spPr>
          <a:xfrm>
            <a:off x="4297680" y="5406390"/>
            <a:ext cx="91441" cy="194311"/>
          </a:xfrm>
          <a:custGeom>
            <a:avLst/>
            <a:gdLst/>
            <a:ahLst/>
            <a:cxnLst/>
            <a:rect l="0" t="0" r="0" b="0"/>
            <a:pathLst>
              <a:path w="91441" h="194311">
                <a:moveTo>
                  <a:pt x="45720" y="0"/>
                </a:moveTo>
                <a:lnTo>
                  <a:pt x="22860" y="11430"/>
                </a:lnTo>
                <a:lnTo>
                  <a:pt x="11430" y="45720"/>
                </a:lnTo>
                <a:lnTo>
                  <a:pt x="0" y="102870"/>
                </a:lnTo>
                <a:lnTo>
                  <a:pt x="0" y="137160"/>
                </a:lnTo>
                <a:lnTo>
                  <a:pt x="11430" y="171450"/>
                </a:lnTo>
                <a:lnTo>
                  <a:pt x="22860" y="182880"/>
                </a:lnTo>
                <a:lnTo>
                  <a:pt x="34290" y="194310"/>
                </a:lnTo>
                <a:lnTo>
                  <a:pt x="57150" y="182880"/>
                </a:lnTo>
                <a:lnTo>
                  <a:pt x="68580" y="171450"/>
                </a:lnTo>
                <a:lnTo>
                  <a:pt x="91440" y="137160"/>
                </a:lnTo>
                <a:lnTo>
                  <a:pt x="91440" y="114300"/>
                </a:lnTo>
                <a:lnTo>
                  <a:pt x="80010" y="91440"/>
                </a:lnTo>
                <a:lnTo>
                  <a:pt x="57150" y="80010"/>
                </a:lnTo>
                <a:lnTo>
                  <a:pt x="45720" y="800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5" name="SMARTINK"/>
          <p:cNvSpPr/>
          <p:nvPr/>
        </p:nvSpPr>
        <p:spPr>
          <a:xfrm>
            <a:off x="4297680" y="5406390"/>
            <a:ext cx="91441" cy="194311"/>
          </a:xfrm>
          <a:custGeom>
            <a:avLst/>
            <a:gdLst/>
            <a:ahLst/>
            <a:cxnLst/>
            <a:rect l="0" t="0" r="0" b="0"/>
            <a:pathLst>
              <a:path w="91441" h="194311">
                <a:moveTo>
                  <a:pt x="45720" y="0"/>
                </a:moveTo>
                <a:lnTo>
                  <a:pt x="22860" y="11430"/>
                </a:lnTo>
                <a:lnTo>
                  <a:pt x="11430" y="45720"/>
                </a:lnTo>
                <a:lnTo>
                  <a:pt x="0" y="102870"/>
                </a:lnTo>
                <a:lnTo>
                  <a:pt x="0" y="137160"/>
                </a:lnTo>
                <a:lnTo>
                  <a:pt x="11430" y="171450"/>
                </a:lnTo>
                <a:lnTo>
                  <a:pt x="22860" y="182880"/>
                </a:lnTo>
                <a:lnTo>
                  <a:pt x="34290" y="194310"/>
                </a:lnTo>
                <a:lnTo>
                  <a:pt x="57150" y="182880"/>
                </a:lnTo>
                <a:lnTo>
                  <a:pt x="68580" y="171450"/>
                </a:lnTo>
                <a:lnTo>
                  <a:pt x="91440" y="137160"/>
                </a:lnTo>
                <a:lnTo>
                  <a:pt x="91440" y="114300"/>
                </a:lnTo>
                <a:lnTo>
                  <a:pt x="80010" y="91440"/>
                </a:lnTo>
                <a:lnTo>
                  <a:pt x="57150" y="80010"/>
                </a:lnTo>
                <a:lnTo>
                  <a:pt x="45720" y="800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6" name="SMARTINK"/>
          <p:cNvSpPr/>
          <p:nvPr/>
        </p:nvSpPr>
        <p:spPr>
          <a:xfrm>
            <a:off x="4377690" y="5314950"/>
            <a:ext cx="34291" cy="228601"/>
          </a:xfrm>
          <a:custGeom>
            <a:avLst/>
            <a:gdLst/>
            <a:ahLst/>
            <a:cxnLst/>
            <a:rect l="0" t="0" r="0" b="0"/>
            <a:pathLst>
              <a:path w="34291" h="228601">
                <a:moveTo>
                  <a:pt x="0" y="0"/>
                </a:moveTo>
                <a:lnTo>
                  <a:pt x="0" y="34290"/>
                </a:lnTo>
                <a:lnTo>
                  <a:pt x="11430" y="68580"/>
                </a:lnTo>
                <a:lnTo>
                  <a:pt x="11430" y="102870"/>
                </a:lnTo>
                <a:lnTo>
                  <a:pt x="22860" y="148590"/>
                </a:lnTo>
                <a:lnTo>
                  <a:pt x="22860" y="205740"/>
                </a:lnTo>
                <a:lnTo>
                  <a:pt x="3429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7" name="SMARTINK"/>
          <p:cNvSpPr/>
          <p:nvPr/>
        </p:nvSpPr>
        <p:spPr>
          <a:xfrm>
            <a:off x="4377690" y="5314950"/>
            <a:ext cx="34291" cy="228601"/>
          </a:xfrm>
          <a:custGeom>
            <a:avLst/>
            <a:gdLst/>
            <a:ahLst/>
            <a:cxnLst/>
            <a:rect l="0" t="0" r="0" b="0"/>
            <a:pathLst>
              <a:path w="34291" h="228601">
                <a:moveTo>
                  <a:pt x="0" y="0"/>
                </a:moveTo>
                <a:lnTo>
                  <a:pt x="0" y="34290"/>
                </a:lnTo>
                <a:lnTo>
                  <a:pt x="11430" y="68580"/>
                </a:lnTo>
                <a:lnTo>
                  <a:pt x="11430" y="102870"/>
                </a:lnTo>
                <a:lnTo>
                  <a:pt x="22860" y="148590"/>
                </a:lnTo>
                <a:lnTo>
                  <a:pt x="22860" y="205740"/>
                </a:lnTo>
                <a:lnTo>
                  <a:pt x="3429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8" name="SMARTINK"/>
          <p:cNvSpPr/>
          <p:nvPr/>
        </p:nvSpPr>
        <p:spPr>
          <a:xfrm>
            <a:off x="4377690" y="5474970"/>
            <a:ext cx="57151" cy="45721"/>
          </a:xfrm>
          <a:custGeom>
            <a:avLst/>
            <a:gdLst/>
            <a:ahLst/>
            <a:cxnLst/>
            <a:rect l="0" t="0" r="0" b="0"/>
            <a:pathLst>
              <a:path w="57151" h="45721">
                <a:moveTo>
                  <a:pt x="0" y="45720"/>
                </a:moveTo>
                <a:lnTo>
                  <a:pt x="22860" y="22860"/>
                </a:lnTo>
                <a:lnTo>
                  <a:pt x="5715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9" name="SMARTINK"/>
          <p:cNvSpPr/>
          <p:nvPr/>
        </p:nvSpPr>
        <p:spPr>
          <a:xfrm>
            <a:off x="4377690" y="5474970"/>
            <a:ext cx="57151" cy="45721"/>
          </a:xfrm>
          <a:custGeom>
            <a:avLst/>
            <a:gdLst/>
            <a:ahLst/>
            <a:cxnLst/>
            <a:rect l="0" t="0" r="0" b="0"/>
            <a:pathLst>
              <a:path w="57151" h="45721">
                <a:moveTo>
                  <a:pt x="0" y="45720"/>
                </a:moveTo>
                <a:lnTo>
                  <a:pt x="22860" y="22860"/>
                </a:lnTo>
                <a:lnTo>
                  <a:pt x="5715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0" name="SMARTINK"/>
          <p:cNvSpPr/>
          <p:nvPr/>
        </p:nvSpPr>
        <p:spPr>
          <a:xfrm>
            <a:off x="4674870" y="5383530"/>
            <a:ext cx="262891" cy="182881"/>
          </a:xfrm>
          <a:custGeom>
            <a:avLst/>
            <a:gdLst/>
            <a:ahLst/>
            <a:cxnLst/>
            <a:rect l="0" t="0" r="0" b="0"/>
            <a:pathLst>
              <a:path w="262891" h="182881">
                <a:moveTo>
                  <a:pt x="0" y="0"/>
                </a:moveTo>
                <a:lnTo>
                  <a:pt x="0" y="34290"/>
                </a:lnTo>
                <a:lnTo>
                  <a:pt x="11430" y="91440"/>
                </a:lnTo>
                <a:lnTo>
                  <a:pt x="22860" y="137160"/>
                </a:lnTo>
                <a:lnTo>
                  <a:pt x="34290" y="182880"/>
                </a:lnTo>
                <a:lnTo>
                  <a:pt x="34290" y="137160"/>
                </a:lnTo>
                <a:lnTo>
                  <a:pt x="22860" y="91440"/>
                </a:lnTo>
                <a:lnTo>
                  <a:pt x="22860" y="68580"/>
                </a:lnTo>
                <a:lnTo>
                  <a:pt x="34290" y="57150"/>
                </a:lnTo>
                <a:lnTo>
                  <a:pt x="57150" y="57150"/>
                </a:lnTo>
                <a:lnTo>
                  <a:pt x="80010" y="68580"/>
                </a:lnTo>
                <a:lnTo>
                  <a:pt x="91440" y="80010"/>
                </a:lnTo>
                <a:lnTo>
                  <a:pt x="102870" y="125730"/>
                </a:lnTo>
                <a:lnTo>
                  <a:pt x="114300" y="160020"/>
                </a:lnTo>
                <a:lnTo>
                  <a:pt x="114300" y="137160"/>
                </a:lnTo>
                <a:lnTo>
                  <a:pt x="125730" y="102870"/>
                </a:lnTo>
                <a:lnTo>
                  <a:pt x="137160" y="80010"/>
                </a:lnTo>
                <a:lnTo>
                  <a:pt x="160020" y="68580"/>
                </a:lnTo>
                <a:lnTo>
                  <a:pt x="182880" y="68580"/>
                </a:lnTo>
                <a:lnTo>
                  <a:pt x="205740" y="80010"/>
                </a:lnTo>
                <a:lnTo>
                  <a:pt x="228600" y="125730"/>
                </a:lnTo>
                <a:lnTo>
                  <a:pt x="26289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1" name="SMARTINK"/>
          <p:cNvSpPr/>
          <p:nvPr/>
        </p:nvSpPr>
        <p:spPr>
          <a:xfrm>
            <a:off x="4674870" y="5383530"/>
            <a:ext cx="262891" cy="182881"/>
          </a:xfrm>
          <a:custGeom>
            <a:avLst/>
            <a:gdLst/>
            <a:ahLst/>
            <a:cxnLst/>
            <a:rect l="0" t="0" r="0" b="0"/>
            <a:pathLst>
              <a:path w="262891" h="182881">
                <a:moveTo>
                  <a:pt x="0" y="0"/>
                </a:moveTo>
                <a:lnTo>
                  <a:pt x="0" y="34290"/>
                </a:lnTo>
                <a:lnTo>
                  <a:pt x="11430" y="91440"/>
                </a:lnTo>
                <a:lnTo>
                  <a:pt x="22860" y="137160"/>
                </a:lnTo>
                <a:lnTo>
                  <a:pt x="34290" y="182880"/>
                </a:lnTo>
                <a:lnTo>
                  <a:pt x="34290" y="137160"/>
                </a:lnTo>
                <a:lnTo>
                  <a:pt x="22860" y="91440"/>
                </a:lnTo>
                <a:lnTo>
                  <a:pt x="22860" y="68580"/>
                </a:lnTo>
                <a:lnTo>
                  <a:pt x="34290" y="57150"/>
                </a:lnTo>
                <a:lnTo>
                  <a:pt x="57150" y="57150"/>
                </a:lnTo>
                <a:lnTo>
                  <a:pt x="80010" y="68580"/>
                </a:lnTo>
                <a:lnTo>
                  <a:pt x="91440" y="80010"/>
                </a:lnTo>
                <a:lnTo>
                  <a:pt x="102870" y="125730"/>
                </a:lnTo>
                <a:lnTo>
                  <a:pt x="114300" y="160020"/>
                </a:lnTo>
                <a:lnTo>
                  <a:pt x="114300" y="137160"/>
                </a:lnTo>
                <a:lnTo>
                  <a:pt x="125730" y="102870"/>
                </a:lnTo>
                <a:lnTo>
                  <a:pt x="137160" y="80010"/>
                </a:lnTo>
                <a:lnTo>
                  <a:pt x="160020" y="68580"/>
                </a:lnTo>
                <a:lnTo>
                  <a:pt x="182880" y="68580"/>
                </a:lnTo>
                <a:lnTo>
                  <a:pt x="205740" y="80010"/>
                </a:lnTo>
                <a:lnTo>
                  <a:pt x="228600" y="125730"/>
                </a:lnTo>
                <a:lnTo>
                  <a:pt x="26289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2" name="SMARTINK"/>
          <p:cNvSpPr/>
          <p:nvPr/>
        </p:nvSpPr>
        <p:spPr>
          <a:xfrm>
            <a:off x="4972050" y="5406390"/>
            <a:ext cx="125731" cy="182881"/>
          </a:xfrm>
          <a:custGeom>
            <a:avLst/>
            <a:gdLst/>
            <a:ahLst/>
            <a:cxnLst/>
            <a:rect l="0" t="0" r="0" b="0"/>
            <a:pathLst>
              <a:path w="125731" h="182881">
                <a:moveTo>
                  <a:pt x="68580" y="0"/>
                </a:moveTo>
                <a:lnTo>
                  <a:pt x="34290" y="45720"/>
                </a:lnTo>
                <a:lnTo>
                  <a:pt x="11430" y="68580"/>
                </a:lnTo>
                <a:lnTo>
                  <a:pt x="0" y="125730"/>
                </a:lnTo>
                <a:lnTo>
                  <a:pt x="0" y="160020"/>
                </a:lnTo>
                <a:lnTo>
                  <a:pt x="11430" y="171450"/>
                </a:lnTo>
                <a:lnTo>
                  <a:pt x="22860" y="182880"/>
                </a:lnTo>
                <a:lnTo>
                  <a:pt x="34290" y="171450"/>
                </a:lnTo>
                <a:lnTo>
                  <a:pt x="45720" y="160020"/>
                </a:lnTo>
                <a:lnTo>
                  <a:pt x="57150" y="137160"/>
                </a:lnTo>
                <a:lnTo>
                  <a:pt x="80010" y="80010"/>
                </a:lnTo>
                <a:lnTo>
                  <a:pt x="91440" y="68580"/>
                </a:lnTo>
                <a:lnTo>
                  <a:pt x="102870" y="102870"/>
                </a:lnTo>
                <a:lnTo>
                  <a:pt x="102870" y="137160"/>
                </a:lnTo>
                <a:lnTo>
                  <a:pt x="114300" y="148590"/>
                </a:lnTo>
                <a:lnTo>
                  <a:pt x="12573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3" name="SMARTINK"/>
          <p:cNvSpPr/>
          <p:nvPr/>
        </p:nvSpPr>
        <p:spPr>
          <a:xfrm>
            <a:off x="4972050" y="5406390"/>
            <a:ext cx="125731" cy="182881"/>
          </a:xfrm>
          <a:custGeom>
            <a:avLst/>
            <a:gdLst/>
            <a:ahLst/>
            <a:cxnLst/>
            <a:rect l="0" t="0" r="0" b="0"/>
            <a:pathLst>
              <a:path w="125731" h="182881">
                <a:moveTo>
                  <a:pt x="68580" y="0"/>
                </a:moveTo>
                <a:lnTo>
                  <a:pt x="34290" y="45720"/>
                </a:lnTo>
                <a:lnTo>
                  <a:pt x="11430" y="68580"/>
                </a:lnTo>
                <a:lnTo>
                  <a:pt x="0" y="125730"/>
                </a:lnTo>
                <a:lnTo>
                  <a:pt x="0" y="160020"/>
                </a:lnTo>
                <a:lnTo>
                  <a:pt x="11430" y="171450"/>
                </a:lnTo>
                <a:lnTo>
                  <a:pt x="22860" y="182880"/>
                </a:lnTo>
                <a:lnTo>
                  <a:pt x="34290" y="171450"/>
                </a:lnTo>
                <a:lnTo>
                  <a:pt x="45720" y="160020"/>
                </a:lnTo>
                <a:lnTo>
                  <a:pt x="57150" y="137160"/>
                </a:lnTo>
                <a:lnTo>
                  <a:pt x="80010" y="80010"/>
                </a:lnTo>
                <a:lnTo>
                  <a:pt x="91440" y="68580"/>
                </a:lnTo>
                <a:lnTo>
                  <a:pt x="102870" y="102870"/>
                </a:lnTo>
                <a:lnTo>
                  <a:pt x="102870" y="137160"/>
                </a:lnTo>
                <a:lnTo>
                  <a:pt x="114300" y="148590"/>
                </a:lnTo>
                <a:lnTo>
                  <a:pt x="12573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4" name="SMARTINK"/>
          <p:cNvSpPr/>
          <p:nvPr/>
        </p:nvSpPr>
        <p:spPr>
          <a:xfrm>
            <a:off x="5143500" y="5463540"/>
            <a:ext cx="34291" cy="137161"/>
          </a:xfrm>
          <a:custGeom>
            <a:avLst/>
            <a:gdLst/>
            <a:ahLst/>
            <a:cxnLst/>
            <a:rect l="0" t="0" r="0" b="0"/>
            <a:pathLst>
              <a:path w="34291" h="137161">
                <a:moveTo>
                  <a:pt x="0" y="0"/>
                </a:moveTo>
                <a:lnTo>
                  <a:pt x="11430" y="57150"/>
                </a:lnTo>
                <a:lnTo>
                  <a:pt x="22860" y="114300"/>
                </a:lnTo>
                <a:lnTo>
                  <a:pt x="34290" y="137160"/>
                </a:lnTo>
                <a:lnTo>
                  <a:pt x="2286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5" name="SMARTINK"/>
          <p:cNvSpPr/>
          <p:nvPr/>
        </p:nvSpPr>
        <p:spPr>
          <a:xfrm>
            <a:off x="5143500" y="5463540"/>
            <a:ext cx="34291" cy="137161"/>
          </a:xfrm>
          <a:custGeom>
            <a:avLst/>
            <a:gdLst/>
            <a:ahLst/>
            <a:cxnLst/>
            <a:rect l="0" t="0" r="0" b="0"/>
            <a:pathLst>
              <a:path w="34291" h="137161">
                <a:moveTo>
                  <a:pt x="0" y="0"/>
                </a:moveTo>
                <a:lnTo>
                  <a:pt x="11430" y="57150"/>
                </a:lnTo>
                <a:lnTo>
                  <a:pt x="22860" y="114300"/>
                </a:lnTo>
                <a:lnTo>
                  <a:pt x="34290" y="137160"/>
                </a:lnTo>
                <a:lnTo>
                  <a:pt x="2286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6" name="SMARTINK"/>
          <p:cNvSpPr/>
          <p:nvPr/>
        </p:nvSpPr>
        <p:spPr>
          <a:xfrm>
            <a:off x="5154930" y="5383530"/>
            <a:ext cx="160021" cy="182881"/>
          </a:xfrm>
          <a:custGeom>
            <a:avLst/>
            <a:gdLst/>
            <a:ahLst/>
            <a:cxnLst/>
            <a:rect l="0" t="0" r="0" b="0"/>
            <a:pathLst>
              <a:path w="160021" h="182881">
                <a:moveTo>
                  <a:pt x="0" y="68580"/>
                </a:moveTo>
                <a:lnTo>
                  <a:pt x="11430" y="34290"/>
                </a:lnTo>
                <a:lnTo>
                  <a:pt x="34290" y="22860"/>
                </a:lnTo>
                <a:lnTo>
                  <a:pt x="57150" y="0"/>
                </a:lnTo>
                <a:lnTo>
                  <a:pt x="80010" y="0"/>
                </a:lnTo>
                <a:lnTo>
                  <a:pt x="102870" y="11430"/>
                </a:lnTo>
                <a:lnTo>
                  <a:pt x="125730" y="45720"/>
                </a:lnTo>
                <a:lnTo>
                  <a:pt x="137160" y="68580"/>
                </a:lnTo>
                <a:lnTo>
                  <a:pt x="137160" y="125730"/>
                </a:lnTo>
                <a:lnTo>
                  <a:pt x="148590" y="160020"/>
                </a:lnTo>
                <a:lnTo>
                  <a:pt x="16002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7" name="SMARTINK"/>
          <p:cNvSpPr/>
          <p:nvPr/>
        </p:nvSpPr>
        <p:spPr>
          <a:xfrm>
            <a:off x="5154930" y="5383530"/>
            <a:ext cx="160021" cy="182881"/>
          </a:xfrm>
          <a:custGeom>
            <a:avLst/>
            <a:gdLst/>
            <a:ahLst/>
            <a:cxnLst/>
            <a:rect l="0" t="0" r="0" b="0"/>
            <a:pathLst>
              <a:path w="160021" h="182881">
                <a:moveTo>
                  <a:pt x="0" y="68580"/>
                </a:moveTo>
                <a:lnTo>
                  <a:pt x="11430" y="34290"/>
                </a:lnTo>
                <a:lnTo>
                  <a:pt x="34290" y="22860"/>
                </a:lnTo>
                <a:lnTo>
                  <a:pt x="57150" y="0"/>
                </a:lnTo>
                <a:lnTo>
                  <a:pt x="80010" y="0"/>
                </a:lnTo>
                <a:lnTo>
                  <a:pt x="102870" y="11430"/>
                </a:lnTo>
                <a:lnTo>
                  <a:pt x="125730" y="45720"/>
                </a:lnTo>
                <a:lnTo>
                  <a:pt x="137160" y="68580"/>
                </a:lnTo>
                <a:lnTo>
                  <a:pt x="137160" y="125730"/>
                </a:lnTo>
                <a:lnTo>
                  <a:pt x="148590" y="160020"/>
                </a:lnTo>
                <a:lnTo>
                  <a:pt x="16002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8" name="SMARTINK"/>
          <p:cNvSpPr/>
          <p:nvPr/>
        </p:nvSpPr>
        <p:spPr>
          <a:xfrm>
            <a:off x="5360670" y="5486400"/>
            <a:ext cx="57151" cy="34291"/>
          </a:xfrm>
          <a:custGeom>
            <a:avLst/>
            <a:gdLst/>
            <a:ahLst/>
            <a:cxnLst/>
            <a:rect l="0" t="0" r="0" b="0"/>
            <a:pathLst>
              <a:path w="57151" h="34291">
                <a:moveTo>
                  <a:pt x="0" y="0"/>
                </a:moveTo>
                <a:lnTo>
                  <a:pt x="11430" y="11430"/>
                </a:lnTo>
                <a:lnTo>
                  <a:pt x="22860" y="22860"/>
                </a:lnTo>
                <a:lnTo>
                  <a:pt x="57150" y="342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9" name="SMARTINK"/>
          <p:cNvSpPr/>
          <p:nvPr/>
        </p:nvSpPr>
        <p:spPr>
          <a:xfrm>
            <a:off x="5360670" y="5486400"/>
            <a:ext cx="57151" cy="34291"/>
          </a:xfrm>
          <a:custGeom>
            <a:avLst/>
            <a:gdLst/>
            <a:ahLst/>
            <a:cxnLst/>
            <a:rect l="0" t="0" r="0" b="0"/>
            <a:pathLst>
              <a:path w="57151" h="34291">
                <a:moveTo>
                  <a:pt x="0" y="0"/>
                </a:moveTo>
                <a:lnTo>
                  <a:pt x="11430" y="11430"/>
                </a:lnTo>
                <a:lnTo>
                  <a:pt x="22860" y="22860"/>
                </a:lnTo>
                <a:lnTo>
                  <a:pt x="57150" y="342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0" name="SMARTINK"/>
          <p:cNvSpPr/>
          <p:nvPr/>
        </p:nvSpPr>
        <p:spPr>
          <a:xfrm>
            <a:off x="5440680" y="5383530"/>
            <a:ext cx="22861" cy="400051"/>
          </a:xfrm>
          <a:custGeom>
            <a:avLst/>
            <a:gdLst/>
            <a:ahLst/>
            <a:cxnLst/>
            <a:rect l="0" t="0" r="0" b="0"/>
            <a:pathLst>
              <a:path w="22861" h="400051">
                <a:moveTo>
                  <a:pt x="22860" y="0"/>
                </a:moveTo>
                <a:lnTo>
                  <a:pt x="11430" y="11430"/>
                </a:lnTo>
                <a:lnTo>
                  <a:pt x="11430" y="57150"/>
                </a:lnTo>
                <a:lnTo>
                  <a:pt x="11430" y="102870"/>
                </a:lnTo>
                <a:lnTo>
                  <a:pt x="0" y="148590"/>
                </a:lnTo>
                <a:lnTo>
                  <a:pt x="0" y="194310"/>
                </a:lnTo>
                <a:lnTo>
                  <a:pt x="0" y="240030"/>
                </a:lnTo>
                <a:lnTo>
                  <a:pt x="0" y="285750"/>
                </a:lnTo>
                <a:lnTo>
                  <a:pt x="11430" y="331470"/>
                </a:lnTo>
                <a:lnTo>
                  <a:pt x="11430" y="388620"/>
                </a:lnTo>
                <a:lnTo>
                  <a:pt x="22860" y="4000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1" name="SMARTINK"/>
          <p:cNvSpPr/>
          <p:nvPr/>
        </p:nvSpPr>
        <p:spPr>
          <a:xfrm>
            <a:off x="5440680" y="5383530"/>
            <a:ext cx="22861" cy="400051"/>
          </a:xfrm>
          <a:custGeom>
            <a:avLst/>
            <a:gdLst/>
            <a:ahLst/>
            <a:cxnLst/>
            <a:rect l="0" t="0" r="0" b="0"/>
            <a:pathLst>
              <a:path w="22861" h="400051">
                <a:moveTo>
                  <a:pt x="22860" y="0"/>
                </a:moveTo>
                <a:lnTo>
                  <a:pt x="11430" y="11430"/>
                </a:lnTo>
                <a:lnTo>
                  <a:pt x="11430" y="57150"/>
                </a:lnTo>
                <a:lnTo>
                  <a:pt x="11430" y="102870"/>
                </a:lnTo>
                <a:lnTo>
                  <a:pt x="0" y="148590"/>
                </a:lnTo>
                <a:lnTo>
                  <a:pt x="0" y="194310"/>
                </a:lnTo>
                <a:lnTo>
                  <a:pt x="0" y="240030"/>
                </a:lnTo>
                <a:lnTo>
                  <a:pt x="0" y="285750"/>
                </a:lnTo>
                <a:lnTo>
                  <a:pt x="11430" y="331470"/>
                </a:lnTo>
                <a:lnTo>
                  <a:pt x="11430" y="388620"/>
                </a:lnTo>
                <a:lnTo>
                  <a:pt x="22860" y="4000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2" name="SMARTINK"/>
          <p:cNvSpPr/>
          <p:nvPr/>
        </p:nvSpPr>
        <p:spPr>
          <a:xfrm>
            <a:off x="5715000" y="5349240"/>
            <a:ext cx="57151" cy="228601"/>
          </a:xfrm>
          <a:custGeom>
            <a:avLst/>
            <a:gdLst/>
            <a:ahLst/>
            <a:cxnLst/>
            <a:rect l="0" t="0" r="0" b="0"/>
            <a:pathLst>
              <a:path w="57151" h="228601">
                <a:moveTo>
                  <a:pt x="11430" y="0"/>
                </a:moveTo>
                <a:lnTo>
                  <a:pt x="0" y="11430"/>
                </a:lnTo>
                <a:lnTo>
                  <a:pt x="11430" y="68580"/>
                </a:lnTo>
                <a:lnTo>
                  <a:pt x="22860" y="125730"/>
                </a:lnTo>
                <a:lnTo>
                  <a:pt x="34290" y="171450"/>
                </a:lnTo>
                <a:lnTo>
                  <a:pt x="5715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3" name="SMARTINK"/>
          <p:cNvSpPr/>
          <p:nvPr/>
        </p:nvSpPr>
        <p:spPr>
          <a:xfrm>
            <a:off x="5715000" y="5349240"/>
            <a:ext cx="57151" cy="228601"/>
          </a:xfrm>
          <a:custGeom>
            <a:avLst/>
            <a:gdLst/>
            <a:ahLst/>
            <a:cxnLst/>
            <a:rect l="0" t="0" r="0" b="0"/>
            <a:pathLst>
              <a:path w="57151" h="228601">
                <a:moveTo>
                  <a:pt x="11430" y="0"/>
                </a:moveTo>
                <a:lnTo>
                  <a:pt x="0" y="11430"/>
                </a:lnTo>
                <a:lnTo>
                  <a:pt x="11430" y="68580"/>
                </a:lnTo>
                <a:lnTo>
                  <a:pt x="22860" y="125730"/>
                </a:lnTo>
                <a:lnTo>
                  <a:pt x="34290" y="171450"/>
                </a:lnTo>
                <a:lnTo>
                  <a:pt x="5715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4" name="SMARTINK"/>
          <p:cNvSpPr/>
          <p:nvPr/>
        </p:nvSpPr>
        <p:spPr>
          <a:xfrm>
            <a:off x="5600700" y="5292090"/>
            <a:ext cx="217171" cy="285751"/>
          </a:xfrm>
          <a:custGeom>
            <a:avLst/>
            <a:gdLst/>
            <a:ahLst/>
            <a:cxnLst/>
            <a:rect l="0" t="0" r="0" b="0"/>
            <a:pathLst>
              <a:path w="217171" h="285751">
                <a:moveTo>
                  <a:pt x="11430" y="148590"/>
                </a:moveTo>
                <a:lnTo>
                  <a:pt x="0" y="125730"/>
                </a:lnTo>
                <a:lnTo>
                  <a:pt x="11430" y="91440"/>
                </a:lnTo>
                <a:lnTo>
                  <a:pt x="45720" y="45720"/>
                </a:lnTo>
                <a:lnTo>
                  <a:pt x="57150" y="34290"/>
                </a:lnTo>
                <a:lnTo>
                  <a:pt x="102870" y="11430"/>
                </a:lnTo>
                <a:lnTo>
                  <a:pt x="125730" y="0"/>
                </a:lnTo>
                <a:lnTo>
                  <a:pt x="148590" y="0"/>
                </a:lnTo>
                <a:lnTo>
                  <a:pt x="171450" y="0"/>
                </a:lnTo>
                <a:lnTo>
                  <a:pt x="194310" y="11430"/>
                </a:lnTo>
                <a:lnTo>
                  <a:pt x="205740" y="22860"/>
                </a:lnTo>
                <a:lnTo>
                  <a:pt x="217170" y="45720"/>
                </a:lnTo>
                <a:lnTo>
                  <a:pt x="217170" y="68580"/>
                </a:lnTo>
                <a:lnTo>
                  <a:pt x="217170" y="114300"/>
                </a:lnTo>
                <a:lnTo>
                  <a:pt x="194310" y="160020"/>
                </a:lnTo>
                <a:lnTo>
                  <a:pt x="182880" y="217170"/>
                </a:lnTo>
                <a:lnTo>
                  <a:pt x="148590" y="274320"/>
                </a:lnTo>
                <a:lnTo>
                  <a:pt x="14859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5" name="SMARTINK"/>
          <p:cNvSpPr/>
          <p:nvPr/>
        </p:nvSpPr>
        <p:spPr>
          <a:xfrm>
            <a:off x="5600700" y="5292090"/>
            <a:ext cx="217171" cy="285751"/>
          </a:xfrm>
          <a:custGeom>
            <a:avLst/>
            <a:gdLst/>
            <a:ahLst/>
            <a:cxnLst/>
            <a:rect l="0" t="0" r="0" b="0"/>
            <a:pathLst>
              <a:path w="217171" h="285751">
                <a:moveTo>
                  <a:pt x="11430" y="148590"/>
                </a:moveTo>
                <a:lnTo>
                  <a:pt x="0" y="125730"/>
                </a:lnTo>
                <a:lnTo>
                  <a:pt x="11430" y="91440"/>
                </a:lnTo>
                <a:lnTo>
                  <a:pt x="45720" y="45720"/>
                </a:lnTo>
                <a:lnTo>
                  <a:pt x="57150" y="34290"/>
                </a:lnTo>
                <a:lnTo>
                  <a:pt x="102870" y="11430"/>
                </a:lnTo>
                <a:lnTo>
                  <a:pt x="125730" y="0"/>
                </a:lnTo>
                <a:lnTo>
                  <a:pt x="148590" y="0"/>
                </a:lnTo>
                <a:lnTo>
                  <a:pt x="171450" y="0"/>
                </a:lnTo>
                <a:lnTo>
                  <a:pt x="194310" y="11430"/>
                </a:lnTo>
                <a:lnTo>
                  <a:pt x="205740" y="22860"/>
                </a:lnTo>
                <a:lnTo>
                  <a:pt x="217170" y="45720"/>
                </a:lnTo>
                <a:lnTo>
                  <a:pt x="217170" y="68580"/>
                </a:lnTo>
                <a:lnTo>
                  <a:pt x="217170" y="114300"/>
                </a:lnTo>
                <a:lnTo>
                  <a:pt x="194310" y="160020"/>
                </a:lnTo>
                <a:lnTo>
                  <a:pt x="182880" y="217170"/>
                </a:lnTo>
                <a:lnTo>
                  <a:pt x="148590" y="274320"/>
                </a:lnTo>
                <a:lnTo>
                  <a:pt x="14859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6" name="SMARTINK"/>
          <p:cNvSpPr/>
          <p:nvPr/>
        </p:nvSpPr>
        <p:spPr>
          <a:xfrm>
            <a:off x="5863590" y="5314950"/>
            <a:ext cx="91441" cy="228601"/>
          </a:xfrm>
          <a:custGeom>
            <a:avLst/>
            <a:gdLst/>
            <a:ahLst/>
            <a:cxnLst/>
            <a:rect l="0" t="0" r="0" b="0"/>
            <a:pathLst>
              <a:path w="91441" h="228601">
                <a:moveTo>
                  <a:pt x="0" y="171450"/>
                </a:moveTo>
                <a:lnTo>
                  <a:pt x="22860" y="114300"/>
                </a:lnTo>
                <a:lnTo>
                  <a:pt x="57150" y="68580"/>
                </a:lnTo>
                <a:lnTo>
                  <a:pt x="57150" y="34290"/>
                </a:lnTo>
                <a:lnTo>
                  <a:pt x="57150" y="0"/>
                </a:lnTo>
                <a:lnTo>
                  <a:pt x="34290" y="0"/>
                </a:lnTo>
                <a:lnTo>
                  <a:pt x="22860" y="11430"/>
                </a:lnTo>
                <a:lnTo>
                  <a:pt x="11430" y="68580"/>
                </a:lnTo>
                <a:lnTo>
                  <a:pt x="11430" y="114300"/>
                </a:lnTo>
                <a:lnTo>
                  <a:pt x="11430" y="148590"/>
                </a:lnTo>
                <a:lnTo>
                  <a:pt x="34290" y="194310"/>
                </a:lnTo>
                <a:lnTo>
                  <a:pt x="34290" y="217170"/>
                </a:lnTo>
                <a:lnTo>
                  <a:pt x="68580" y="217170"/>
                </a:lnTo>
                <a:lnTo>
                  <a:pt x="9144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7" name="SMARTINK"/>
          <p:cNvSpPr/>
          <p:nvPr/>
        </p:nvSpPr>
        <p:spPr>
          <a:xfrm>
            <a:off x="5863590" y="5314950"/>
            <a:ext cx="91441" cy="228601"/>
          </a:xfrm>
          <a:custGeom>
            <a:avLst/>
            <a:gdLst/>
            <a:ahLst/>
            <a:cxnLst/>
            <a:rect l="0" t="0" r="0" b="0"/>
            <a:pathLst>
              <a:path w="91441" h="228601">
                <a:moveTo>
                  <a:pt x="0" y="171450"/>
                </a:moveTo>
                <a:lnTo>
                  <a:pt x="22860" y="114300"/>
                </a:lnTo>
                <a:lnTo>
                  <a:pt x="57150" y="68580"/>
                </a:lnTo>
                <a:lnTo>
                  <a:pt x="57150" y="34290"/>
                </a:lnTo>
                <a:lnTo>
                  <a:pt x="57150" y="0"/>
                </a:lnTo>
                <a:lnTo>
                  <a:pt x="34290" y="0"/>
                </a:lnTo>
                <a:lnTo>
                  <a:pt x="22860" y="11430"/>
                </a:lnTo>
                <a:lnTo>
                  <a:pt x="11430" y="68580"/>
                </a:lnTo>
                <a:lnTo>
                  <a:pt x="11430" y="114300"/>
                </a:lnTo>
                <a:lnTo>
                  <a:pt x="11430" y="148590"/>
                </a:lnTo>
                <a:lnTo>
                  <a:pt x="34290" y="194310"/>
                </a:lnTo>
                <a:lnTo>
                  <a:pt x="34290" y="217170"/>
                </a:lnTo>
                <a:lnTo>
                  <a:pt x="68580" y="217170"/>
                </a:lnTo>
                <a:lnTo>
                  <a:pt x="9144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8" name="SMARTINK"/>
          <p:cNvSpPr/>
          <p:nvPr/>
        </p:nvSpPr>
        <p:spPr>
          <a:xfrm>
            <a:off x="5977890" y="5372100"/>
            <a:ext cx="80011" cy="160021"/>
          </a:xfrm>
          <a:custGeom>
            <a:avLst/>
            <a:gdLst/>
            <a:ahLst/>
            <a:cxnLst/>
            <a:rect l="0" t="0" r="0" b="0"/>
            <a:pathLst>
              <a:path w="80011" h="160021">
                <a:moveTo>
                  <a:pt x="0" y="160020"/>
                </a:moveTo>
                <a:lnTo>
                  <a:pt x="45720" y="102870"/>
                </a:lnTo>
                <a:lnTo>
                  <a:pt x="68580" y="57150"/>
                </a:lnTo>
                <a:lnTo>
                  <a:pt x="68580" y="34290"/>
                </a:lnTo>
                <a:lnTo>
                  <a:pt x="57150" y="22860"/>
                </a:lnTo>
                <a:lnTo>
                  <a:pt x="45720" y="34290"/>
                </a:lnTo>
                <a:lnTo>
                  <a:pt x="34290" y="45720"/>
                </a:lnTo>
                <a:lnTo>
                  <a:pt x="22860" y="57150"/>
                </a:lnTo>
                <a:lnTo>
                  <a:pt x="22860" y="91440"/>
                </a:lnTo>
                <a:lnTo>
                  <a:pt x="22860" y="125730"/>
                </a:lnTo>
                <a:lnTo>
                  <a:pt x="34290" y="137160"/>
                </a:lnTo>
                <a:lnTo>
                  <a:pt x="57150" y="137160"/>
                </a:lnTo>
                <a:lnTo>
                  <a:pt x="68580" y="125730"/>
                </a:lnTo>
                <a:lnTo>
                  <a:pt x="80010" y="91440"/>
                </a:lnTo>
                <a:lnTo>
                  <a:pt x="80010" y="3429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9" name="SMARTINK"/>
          <p:cNvSpPr/>
          <p:nvPr/>
        </p:nvSpPr>
        <p:spPr>
          <a:xfrm>
            <a:off x="5977890" y="5372100"/>
            <a:ext cx="80011" cy="160021"/>
          </a:xfrm>
          <a:custGeom>
            <a:avLst/>
            <a:gdLst/>
            <a:ahLst/>
            <a:cxnLst/>
            <a:rect l="0" t="0" r="0" b="0"/>
            <a:pathLst>
              <a:path w="80011" h="160021">
                <a:moveTo>
                  <a:pt x="0" y="160020"/>
                </a:moveTo>
                <a:lnTo>
                  <a:pt x="45720" y="102870"/>
                </a:lnTo>
                <a:lnTo>
                  <a:pt x="68580" y="57150"/>
                </a:lnTo>
                <a:lnTo>
                  <a:pt x="68580" y="34290"/>
                </a:lnTo>
                <a:lnTo>
                  <a:pt x="57150" y="22860"/>
                </a:lnTo>
                <a:lnTo>
                  <a:pt x="45720" y="34290"/>
                </a:lnTo>
                <a:lnTo>
                  <a:pt x="34290" y="45720"/>
                </a:lnTo>
                <a:lnTo>
                  <a:pt x="22860" y="57150"/>
                </a:lnTo>
                <a:lnTo>
                  <a:pt x="22860" y="91440"/>
                </a:lnTo>
                <a:lnTo>
                  <a:pt x="22860" y="125730"/>
                </a:lnTo>
                <a:lnTo>
                  <a:pt x="34290" y="137160"/>
                </a:lnTo>
                <a:lnTo>
                  <a:pt x="57150" y="137160"/>
                </a:lnTo>
                <a:lnTo>
                  <a:pt x="68580" y="125730"/>
                </a:lnTo>
                <a:lnTo>
                  <a:pt x="80010" y="91440"/>
                </a:lnTo>
                <a:lnTo>
                  <a:pt x="80010" y="34290"/>
                </a:lnTo>
                <a:lnTo>
                  <a:pt x="6858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0" name="SMARTINK"/>
          <p:cNvSpPr/>
          <p:nvPr/>
        </p:nvSpPr>
        <p:spPr>
          <a:xfrm>
            <a:off x="6057900" y="5303520"/>
            <a:ext cx="114301" cy="274321"/>
          </a:xfrm>
          <a:custGeom>
            <a:avLst/>
            <a:gdLst/>
            <a:ahLst/>
            <a:cxnLst/>
            <a:rect l="0" t="0" r="0" b="0"/>
            <a:pathLst>
              <a:path w="114301" h="274321">
                <a:moveTo>
                  <a:pt x="80010" y="80010"/>
                </a:moveTo>
                <a:lnTo>
                  <a:pt x="91440" y="125730"/>
                </a:lnTo>
                <a:lnTo>
                  <a:pt x="102870" y="171450"/>
                </a:lnTo>
                <a:lnTo>
                  <a:pt x="114300" y="228600"/>
                </a:lnTo>
                <a:lnTo>
                  <a:pt x="114300" y="251460"/>
                </a:lnTo>
                <a:lnTo>
                  <a:pt x="102870" y="262890"/>
                </a:lnTo>
                <a:lnTo>
                  <a:pt x="91440" y="274320"/>
                </a:lnTo>
                <a:lnTo>
                  <a:pt x="68580" y="274320"/>
                </a:lnTo>
                <a:lnTo>
                  <a:pt x="45720" y="262890"/>
                </a:lnTo>
                <a:lnTo>
                  <a:pt x="22860" y="217170"/>
                </a:lnTo>
                <a:lnTo>
                  <a:pt x="0" y="171450"/>
                </a:lnTo>
                <a:lnTo>
                  <a:pt x="0" y="137160"/>
                </a:lnTo>
                <a:lnTo>
                  <a:pt x="11430" y="80010"/>
                </a:lnTo>
                <a:lnTo>
                  <a:pt x="22860" y="45720"/>
                </a:lnTo>
                <a:lnTo>
                  <a:pt x="45720" y="11430"/>
                </a:lnTo>
                <a:lnTo>
                  <a:pt x="57150" y="0"/>
                </a:lnTo>
                <a:lnTo>
                  <a:pt x="80010" y="0"/>
                </a:lnTo>
                <a:lnTo>
                  <a:pt x="114300" y="11430"/>
                </a:lnTo>
                <a:lnTo>
                  <a:pt x="114300" y="45720"/>
                </a:lnTo>
                <a:lnTo>
                  <a:pt x="91440" y="91440"/>
                </a:lnTo>
                <a:lnTo>
                  <a:pt x="91440" y="114300"/>
                </a:lnTo>
                <a:lnTo>
                  <a:pt x="57150" y="171450"/>
                </a:lnTo>
                <a:lnTo>
                  <a:pt x="4572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1" name="SMARTINK"/>
          <p:cNvSpPr/>
          <p:nvPr/>
        </p:nvSpPr>
        <p:spPr>
          <a:xfrm>
            <a:off x="6057900" y="5303520"/>
            <a:ext cx="114301" cy="274321"/>
          </a:xfrm>
          <a:custGeom>
            <a:avLst/>
            <a:gdLst/>
            <a:ahLst/>
            <a:cxnLst/>
            <a:rect l="0" t="0" r="0" b="0"/>
            <a:pathLst>
              <a:path w="114301" h="274321">
                <a:moveTo>
                  <a:pt x="80010" y="80010"/>
                </a:moveTo>
                <a:lnTo>
                  <a:pt x="91440" y="125730"/>
                </a:lnTo>
                <a:lnTo>
                  <a:pt x="102870" y="171450"/>
                </a:lnTo>
                <a:lnTo>
                  <a:pt x="114300" y="228600"/>
                </a:lnTo>
                <a:lnTo>
                  <a:pt x="114300" y="251460"/>
                </a:lnTo>
                <a:lnTo>
                  <a:pt x="102870" y="262890"/>
                </a:lnTo>
                <a:lnTo>
                  <a:pt x="91440" y="274320"/>
                </a:lnTo>
                <a:lnTo>
                  <a:pt x="68580" y="274320"/>
                </a:lnTo>
                <a:lnTo>
                  <a:pt x="45720" y="262890"/>
                </a:lnTo>
                <a:lnTo>
                  <a:pt x="22860" y="217170"/>
                </a:lnTo>
                <a:lnTo>
                  <a:pt x="0" y="171450"/>
                </a:lnTo>
                <a:lnTo>
                  <a:pt x="0" y="137160"/>
                </a:lnTo>
                <a:lnTo>
                  <a:pt x="11430" y="80010"/>
                </a:lnTo>
                <a:lnTo>
                  <a:pt x="22860" y="45720"/>
                </a:lnTo>
                <a:lnTo>
                  <a:pt x="45720" y="11430"/>
                </a:lnTo>
                <a:lnTo>
                  <a:pt x="57150" y="0"/>
                </a:lnTo>
                <a:lnTo>
                  <a:pt x="80010" y="0"/>
                </a:lnTo>
                <a:lnTo>
                  <a:pt x="114300" y="11430"/>
                </a:lnTo>
                <a:lnTo>
                  <a:pt x="114300" y="45720"/>
                </a:lnTo>
                <a:lnTo>
                  <a:pt x="91440" y="91440"/>
                </a:lnTo>
                <a:lnTo>
                  <a:pt x="91440" y="114300"/>
                </a:lnTo>
                <a:lnTo>
                  <a:pt x="57150" y="171450"/>
                </a:lnTo>
                <a:lnTo>
                  <a:pt x="4572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2" name="SMARTINK"/>
          <p:cNvSpPr/>
          <p:nvPr/>
        </p:nvSpPr>
        <p:spPr>
          <a:xfrm>
            <a:off x="6160770" y="5154930"/>
            <a:ext cx="297181" cy="342901"/>
          </a:xfrm>
          <a:custGeom>
            <a:avLst/>
            <a:gdLst/>
            <a:ahLst/>
            <a:cxnLst/>
            <a:rect l="0" t="0" r="0" b="0"/>
            <a:pathLst>
              <a:path w="297181" h="342901">
                <a:moveTo>
                  <a:pt x="11430" y="125730"/>
                </a:moveTo>
                <a:lnTo>
                  <a:pt x="0" y="137160"/>
                </a:lnTo>
                <a:lnTo>
                  <a:pt x="0" y="160020"/>
                </a:lnTo>
                <a:lnTo>
                  <a:pt x="11430" y="217170"/>
                </a:lnTo>
                <a:lnTo>
                  <a:pt x="22860" y="274320"/>
                </a:lnTo>
                <a:lnTo>
                  <a:pt x="34290" y="297180"/>
                </a:lnTo>
                <a:lnTo>
                  <a:pt x="57150" y="331470"/>
                </a:lnTo>
                <a:lnTo>
                  <a:pt x="68580" y="342900"/>
                </a:lnTo>
                <a:lnTo>
                  <a:pt x="91440" y="342900"/>
                </a:lnTo>
                <a:lnTo>
                  <a:pt x="114300" y="331470"/>
                </a:lnTo>
                <a:lnTo>
                  <a:pt x="160020" y="297180"/>
                </a:lnTo>
                <a:lnTo>
                  <a:pt x="194310" y="240030"/>
                </a:lnTo>
                <a:lnTo>
                  <a:pt x="228600" y="182880"/>
                </a:lnTo>
                <a:lnTo>
                  <a:pt x="262890" y="137160"/>
                </a:lnTo>
                <a:lnTo>
                  <a:pt x="274320" y="91440"/>
                </a:lnTo>
                <a:lnTo>
                  <a:pt x="274320" y="68580"/>
                </a:lnTo>
                <a:lnTo>
                  <a:pt x="262890" y="34290"/>
                </a:lnTo>
                <a:lnTo>
                  <a:pt x="251460" y="11430"/>
                </a:lnTo>
                <a:lnTo>
                  <a:pt x="240030" y="0"/>
                </a:lnTo>
                <a:lnTo>
                  <a:pt x="217170" y="11430"/>
                </a:lnTo>
                <a:lnTo>
                  <a:pt x="194310" y="45720"/>
                </a:lnTo>
                <a:lnTo>
                  <a:pt x="194310" y="91440"/>
                </a:lnTo>
                <a:lnTo>
                  <a:pt x="194310" y="114300"/>
                </a:lnTo>
                <a:lnTo>
                  <a:pt x="205740" y="160020"/>
                </a:lnTo>
                <a:lnTo>
                  <a:pt x="217170" y="171450"/>
                </a:lnTo>
                <a:lnTo>
                  <a:pt x="240030" y="182880"/>
                </a:lnTo>
                <a:lnTo>
                  <a:pt x="262890" y="182880"/>
                </a:lnTo>
                <a:lnTo>
                  <a:pt x="29718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3" name="SMARTINK"/>
          <p:cNvSpPr/>
          <p:nvPr/>
        </p:nvSpPr>
        <p:spPr>
          <a:xfrm>
            <a:off x="6160770" y="5154930"/>
            <a:ext cx="297181" cy="342901"/>
          </a:xfrm>
          <a:custGeom>
            <a:avLst/>
            <a:gdLst/>
            <a:ahLst/>
            <a:cxnLst/>
            <a:rect l="0" t="0" r="0" b="0"/>
            <a:pathLst>
              <a:path w="297181" h="342901">
                <a:moveTo>
                  <a:pt x="11430" y="125730"/>
                </a:moveTo>
                <a:lnTo>
                  <a:pt x="0" y="137160"/>
                </a:lnTo>
                <a:lnTo>
                  <a:pt x="0" y="160020"/>
                </a:lnTo>
                <a:lnTo>
                  <a:pt x="11430" y="217170"/>
                </a:lnTo>
                <a:lnTo>
                  <a:pt x="22860" y="274320"/>
                </a:lnTo>
                <a:lnTo>
                  <a:pt x="34290" y="297180"/>
                </a:lnTo>
                <a:lnTo>
                  <a:pt x="57150" y="331470"/>
                </a:lnTo>
                <a:lnTo>
                  <a:pt x="68580" y="342900"/>
                </a:lnTo>
                <a:lnTo>
                  <a:pt x="91440" y="342900"/>
                </a:lnTo>
                <a:lnTo>
                  <a:pt x="114300" y="331470"/>
                </a:lnTo>
                <a:lnTo>
                  <a:pt x="160020" y="297180"/>
                </a:lnTo>
                <a:lnTo>
                  <a:pt x="194310" y="240030"/>
                </a:lnTo>
                <a:lnTo>
                  <a:pt x="228600" y="182880"/>
                </a:lnTo>
                <a:lnTo>
                  <a:pt x="262890" y="137160"/>
                </a:lnTo>
                <a:lnTo>
                  <a:pt x="274320" y="91440"/>
                </a:lnTo>
                <a:lnTo>
                  <a:pt x="274320" y="68580"/>
                </a:lnTo>
                <a:lnTo>
                  <a:pt x="262890" y="34290"/>
                </a:lnTo>
                <a:lnTo>
                  <a:pt x="251460" y="11430"/>
                </a:lnTo>
                <a:lnTo>
                  <a:pt x="240030" y="0"/>
                </a:lnTo>
                <a:lnTo>
                  <a:pt x="217170" y="11430"/>
                </a:lnTo>
                <a:lnTo>
                  <a:pt x="194310" y="45720"/>
                </a:lnTo>
                <a:lnTo>
                  <a:pt x="194310" y="91440"/>
                </a:lnTo>
                <a:lnTo>
                  <a:pt x="194310" y="114300"/>
                </a:lnTo>
                <a:lnTo>
                  <a:pt x="205740" y="160020"/>
                </a:lnTo>
                <a:lnTo>
                  <a:pt x="217170" y="171450"/>
                </a:lnTo>
                <a:lnTo>
                  <a:pt x="240030" y="182880"/>
                </a:lnTo>
                <a:lnTo>
                  <a:pt x="262890" y="182880"/>
                </a:lnTo>
                <a:lnTo>
                  <a:pt x="297180" y="18288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4" name="SMARTINK"/>
          <p:cNvSpPr/>
          <p:nvPr/>
        </p:nvSpPr>
        <p:spPr>
          <a:xfrm>
            <a:off x="1577340" y="1771650"/>
            <a:ext cx="262891" cy="137161"/>
          </a:xfrm>
          <a:custGeom>
            <a:avLst/>
            <a:gdLst/>
            <a:ahLst/>
            <a:cxnLst/>
            <a:rect l="0" t="0" r="0" b="0"/>
            <a:pathLst>
              <a:path w="262891" h="137161">
                <a:moveTo>
                  <a:pt x="0" y="137160"/>
                </a:moveTo>
                <a:lnTo>
                  <a:pt x="45720" y="102870"/>
                </a:lnTo>
                <a:lnTo>
                  <a:pt x="102870" y="80010"/>
                </a:lnTo>
                <a:lnTo>
                  <a:pt x="148590" y="45720"/>
                </a:lnTo>
                <a:lnTo>
                  <a:pt x="205740" y="11430"/>
                </a:lnTo>
                <a:lnTo>
                  <a:pt x="26289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5" name="SMARTINK"/>
          <p:cNvSpPr/>
          <p:nvPr/>
        </p:nvSpPr>
        <p:spPr>
          <a:xfrm>
            <a:off x="1577340" y="1771650"/>
            <a:ext cx="262891" cy="137161"/>
          </a:xfrm>
          <a:custGeom>
            <a:avLst/>
            <a:gdLst/>
            <a:ahLst/>
            <a:cxnLst/>
            <a:rect l="0" t="0" r="0" b="0"/>
            <a:pathLst>
              <a:path w="262891" h="137161">
                <a:moveTo>
                  <a:pt x="0" y="137160"/>
                </a:moveTo>
                <a:lnTo>
                  <a:pt x="45720" y="102870"/>
                </a:lnTo>
                <a:lnTo>
                  <a:pt x="102870" y="80010"/>
                </a:lnTo>
                <a:lnTo>
                  <a:pt x="148590" y="45720"/>
                </a:lnTo>
                <a:lnTo>
                  <a:pt x="205740" y="11430"/>
                </a:lnTo>
                <a:lnTo>
                  <a:pt x="26289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6" name="SMARTINK"/>
          <p:cNvSpPr/>
          <p:nvPr/>
        </p:nvSpPr>
        <p:spPr>
          <a:xfrm>
            <a:off x="1657350" y="1885950"/>
            <a:ext cx="80011" cy="331471"/>
          </a:xfrm>
          <a:custGeom>
            <a:avLst/>
            <a:gdLst/>
            <a:ahLst/>
            <a:cxnLst/>
            <a:rect l="0" t="0" r="0" b="0"/>
            <a:pathLst>
              <a:path w="80011" h="331471">
                <a:moveTo>
                  <a:pt x="11430" y="0"/>
                </a:moveTo>
                <a:lnTo>
                  <a:pt x="0" y="11430"/>
                </a:lnTo>
                <a:lnTo>
                  <a:pt x="11430" y="68580"/>
                </a:lnTo>
                <a:lnTo>
                  <a:pt x="22860" y="114300"/>
                </a:lnTo>
                <a:lnTo>
                  <a:pt x="34290" y="171450"/>
                </a:lnTo>
                <a:lnTo>
                  <a:pt x="45720" y="217170"/>
                </a:lnTo>
                <a:lnTo>
                  <a:pt x="57150" y="262890"/>
                </a:lnTo>
                <a:lnTo>
                  <a:pt x="68580" y="320040"/>
                </a:lnTo>
                <a:lnTo>
                  <a:pt x="8001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7" name="SMARTINK"/>
          <p:cNvSpPr/>
          <p:nvPr/>
        </p:nvSpPr>
        <p:spPr>
          <a:xfrm>
            <a:off x="1657350" y="1885950"/>
            <a:ext cx="80011" cy="331471"/>
          </a:xfrm>
          <a:custGeom>
            <a:avLst/>
            <a:gdLst/>
            <a:ahLst/>
            <a:cxnLst/>
            <a:rect l="0" t="0" r="0" b="0"/>
            <a:pathLst>
              <a:path w="80011" h="331471">
                <a:moveTo>
                  <a:pt x="11430" y="0"/>
                </a:moveTo>
                <a:lnTo>
                  <a:pt x="0" y="11430"/>
                </a:lnTo>
                <a:lnTo>
                  <a:pt x="11430" y="68580"/>
                </a:lnTo>
                <a:lnTo>
                  <a:pt x="22860" y="114300"/>
                </a:lnTo>
                <a:lnTo>
                  <a:pt x="34290" y="171450"/>
                </a:lnTo>
                <a:lnTo>
                  <a:pt x="45720" y="217170"/>
                </a:lnTo>
                <a:lnTo>
                  <a:pt x="57150" y="262890"/>
                </a:lnTo>
                <a:lnTo>
                  <a:pt x="68580" y="320040"/>
                </a:lnTo>
                <a:lnTo>
                  <a:pt x="8001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8" name="SMARTINK"/>
          <p:cNvSpPr/>
          <p:nvPr/>
        </p:nvSpPr>
        <p:spPr>
          <a:xfrm>
            <a:off x="1748790" y="1931670"/>
            <a:ext cx="148591" cy="160021"/>
          </a:xfrm>
          <a:custGeom>
            <a:avLst/>
            <a:gdLst/>
            <a:ahLst/>
            <a:cxnLst/>
            <a:rect l="0" t="0" r="0" b="0"/>
            <a:pathLst>
              <a:path w="148591" h="160021">
                <a:moveTo>
                  <a:pt x="125730" y="0"/>
                </a:moveTo>
                <a:lnTo>
                  <a:pt x="68580" y="0"/>
                </a:lnTo>
                <a:lnTo>
                  <a:pt x="34290" y="11430"/>
                </a:lnTo>
                <a:lnTo>
                  <a:pt x="22860" y="34290"/>
                </a:lnTo>
                <a:lnTo>
                  <a:pt x="0" y="91440"/>
                </a:lnTo>
                <a:lnTo>
                  <a:pt x="0" y="125730"/>
                </a:lnTo>
                <a:lnTo>
                  <a:pt x="0" y="148590"/>
                </a:lnTo>
                <a:lnTo>
                  <a:pt x="22860" y="160020"/>
                </a:lnTo>
                <a:lnTo>
                  <a:pt x="57150" y="125730"/>
                </a:lnTo>
                <a:lnTo>
                  <a:pt x="68580" y="102870"/>
                </a:lnTo>
                <a:lnTo>
                  <a:pt x="80010" y="57150"/>
                </a:lnTo>
                <a:lnTo>
                  <a:pt x="68580" y="45720"/>
                </a:lnTo>
                <a:lnTo>
                  <a:pt x="68580" y="80010"/>
                </a:lnTo>
                <a:lnTo>
                  <a:pt x="102870" y="125730"/>
                </a:lnTo>
                <a:lnTo>
                  <a:pt x="102870" y="148590"/>
                </a:lnTo>
                <a:lnTo>
                  <a:pt x="114300" y="160020"/>
                </a:lnTo>
                <a:lnTo>
                  <a:pt x="14859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9" name="SMARTINK"/>
          <p:cNvSpPr/>
          <p:nvPr/>
        </p:nvSpPr>
        <p:spPr>
          <a:xfrm>
            <a:off x="1748790" y="1931670"/>
            <a:ext cx="148591" cy="160021"/>
          </a:xfrm>
          <a:custGeom>
            <a:avLst/>
            <a:gdLst/>
            <a:ahLst/>
            <a:cxnLst/>
            <a:rect l="0" t="0" r="0" b="0"/>
            <a:pathLst>
              <a:path w="148591" h="160021">
                <a:moveTo>
                  <a:pt x="125730" y="0"/>
                </a:moveTo>
                <a:lnTo>
                  <a:pt x="68580" y="0"/>
                </a:lnTo>
                <a:lnTo>
                  <a:pt x="34290" y="11430"/>
                </a:lnTo>
                <a:lnTo>
                  <a:pt x="22860" y="34290"/>
                </a:lnTo>
                <a:lnTo>
                  <a:pt x="0" y="91440"/>
                </a:lnTo>
                <a:lnTo>
                  <a:pt x="0" y="125730"/>
                </a:lnTo>
                <a:lnTo>
                  <a:pt x="0" y="148590"/>
                </a:lnTo>
                <a:lnTo>
                  <a:pt x="22860" y="160020"/>
                </a:lnTo>
                <a:lnTo>
                  <a:pt x="57150" y="125730"/>
                </a:lnTo>
                <a:lnTo>
                  <a:pt x="68580" y="102870"/>
                </a:lnTo>
                <a:lnTo>
                  <a:pt x="80010" y="57150"/>
                </a:lnTo>
                <a:lnTo>
                  <a:pt x="68580" y="45720"/>
                </a:lnTo>
                <a:lnTo>
                  <a:pt x="68580" y="80010"/>
                </a:lnTo>
                <a:lnTo>
                  <a:pt x="102870" y="125730"/>
                </a:lnTo>
                <a:lnTo>
                  <a:pt x="102870" y="148590"/>
                </a:lnTo>
                <a:lnTo>
                  <a:pt x="114300" y="160020"/>
                </a:lnTo>
                <a:lnTo>
                  <a:pt x="148590" y="16002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0" name="SMARTINK"/>
          <p:cNvSpPr/>
          <p:nvPr/>
        </p:nvSpPr>
        <p:spPr>
          <a:xfrm>
            <a:off x="1874520" y="1851660"/>
            <a:ext cx="91441" cy="217171"/>
          </a:xfrm>
          <a:custGeom>
            <a:avLst/>
            <a:gdLst/>
            <a:ahLst/>
            <a:cxnLst/>
            <a:rect l="0" t="0" r="0" b="0"/>
            <a:pathLst>
              <a:path w="91441" h="217171">
                <a:moveTo>
                  <a:pt x="0" y="0"/>
                </a:moveTo>
                <a:lnTo>
                  <a:pt x="11430" y="45720"/>
                </a:lnTo>
                <a:lnTo>
                  <a:pt x="11430" y="91440"/>
                </a:lnTo>
                <a:lnTo>
                  <a:pt x="34290" y="148590"/>
                </a:lnTo>
                <a:lnTo>
                  <a:pt x="57150" y="205740"/>
                </a:lnTo>
                <a:lnTo>
                  <a:pt x="68580" y="217170"/>
                </a:lnTo>
                <a:lnTo>
                  <a:pt x="91440" y="2171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1" name="SMARTINK"/>
          <p:cNvSpPr/>
          <p:nvPr/>
        </p:nvSpPr>
        <p:spPr>
          <a:xfrm>
            <a:off x="1874520" y="1851660"/>
            <a:ext cx="91441" cy="217171"/>
          </a:xfrm>
          <a:custGeom>
            <a:avLst/>
            <a:gdLst/>
            <a:ahLst/>
            <a:cxnLst/>
            <a:rect l="0" t="0" r="0" b="0"/>
            <a:pathLst>
              <a:path w="91441" h="217171">
                <a:moveTo>
                  <a:pt x="0" y="0"/>
                </a:moveTo>
                <a:lnTo>
                  <a:pt x="11430" y="45720"/>
                </a:lnTo>
                <a:lnTo>
                  <a:pt x="11430" y="91440"/>
                </a:lnTo>
                <a:lnTo>
                  <a:pt x="34290" y="148590"/>
                </a:lnTo>
                <a:lnTo>
                  <a:pt x="57150" y="205740"/>
                </a:lnTo>
                <a:lnTo>
                  <a:pt x="68580" y="217170"/>
                </a:lnTo>
                <a:lnTo>
                  <a:pt x="91440" y="2171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2" name="SMARTINK"/>
          <p:cNvSpPr/>
          <p:nvPr/>
        </p:nvSpPr>
        <p:spPr>
          <a:xfrm>
            <a:off x="1943100" y="1794510"/>
            <a:ext cx="148591" cy="354331"/>
          </a:xfrm>
          <a:custGeom>
            <a:avLst/>
            <a:gdLst/>
            <a:ahLst/>
            <a:cxnLst/>
            <a:rect l="0" t="0" r="0" b="0"/>
            <a:pathLst>
              <a:path w="148591" h="354331">
                <a:moveTo>
                  <a:pt x="0" y="0"/>
                </a:moveTo>
                <a:lnTo>
                  <a:pt x="0" y="45720"/>
                </a:lnTo>
                <a:lnTo>
                  <a:pt x="11430" y="102870"/>
                </a:lnTo>
                <a:lnTo>
                  <a:pt x="34290" y="148590"/>
                </a:lnTo>
                <a:lnTo>
                  <a:pt x="45720" y="194310"/>
                </a:lnTo>
                <a:lnTo>
                  <a:pt x="68580" y="251460"/>
                </a:lnTo>
                <a:lnTo>
                  <a:pt x="80010" y="308610"/>
                </a:lnTo>
                <a:lnTo>
                  <a:pt x="114300" y="354330"/>
                </a:lnTo>
                <a:lnTo>
                  <a:pt x="148590" y="3543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3" name="SMARTINK"/>
          <p:cNvSpPr/>
          <p:nvPr/>
        </p:nvSpPr>
        <p:spPr>
          <a:xfrm>
            <a:off x="1943100" y="1794510"/>
            <a:ext cx="148591" cy="354331"/>
          </a:xfrm>
          <a:custGeom>
            <a:avLst/>
            <a:gdLst/>
            <a:ahLst/>
            <a:cxnLst/>
            <a:rect l="0" t="0" r="0" b="0"/>
            <a:pathLst>
              <a:path w="148591" h="354331">
                <a:moveTo>
                  <a:pt x="0" y="0"/>
                </a:moveTo>
                <a:lnTo>
                  <a:pt x="0" y="45720"/>
                </a:lnTo>
                <a:lnTo>
                  <a:pt x="11430" y="102870"/>
                </a:lnTo>
                <a:lnTo>
                  <a:pt x="34290" y="148590"/>
                </a:lnTo>
                <a:lnTo>
                  <a:pt x="45720" y="194310"/>
                </a:lnTo>
                <a:lnTo>
                  <a:pt x="68580" y="251460"/>
                </a:lnTo>
                <a:lnTo>
                  <a:pt x="80010" y="308610"/>
                </a:lnTo>
                <a:lnTo>
                  <a:pt x="114300" y="354330"/>
                </a:lnTo>
                <a:lnTo>
                  <a:pt x="148590" y="3543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4" name="SMARTINK"/>
          <p:cNvSpPr/>
          <p:nvPr/>
        </p:nvSpPr>
        <p:spPr>
          <a:xfrm>
            <a:off x="2343150" y="1783080"/>
            <a:ext cx="182881" cy="274321"/>
          </a:xfrm>
          <a:custGeom>
            <a:avLst/>
            <a:gdLst/>
            <a:ahLst/>
            <a:cxnLst/>
            <a:rect l="0" t="0" r="0" b="0"/>
            <a:pathLst>
              <a:path w="182881" h="274321">
                <a:moveTo>
                  <a:pt x="22860" y="0"/>
                </a:moveTo>
                <a:lnTo>
                  <a:pt x="0" y="0"/>
                </a:lnTo>
                <a:lnTo>
                  <a:pt x="0" y="22860"/>
                </a:lnTo>
                <a:lnTo>
                  <a:pt x="11430" y="80010"/>
                </a:lnTo>
                <a:lnTo>
                  <a:pt x="22860" y="137160"/>
                </a:lnTo>
                <a:lnTo>
                  <a:pt x="45720" y="194310"/>
                </a:lnTo>
                <a:lnTo>
                  <a:pt x="68580" y="251460"/>
                </a:lnTo>
                <a:lnTo>
                  <a:pt x="91440" y="274320"/>
                </a:lnTo>
                <a:lnTo>
                  <a:pt x="57150" y="217170"/>
                </a:lnTo>
                <a:lnTo>
                  <a:pt x="57150" y="182880"/>
                </a:lnTo>
                <a:lnTo>
                  <a:pt x="57150" y="160020"/>
                </a:lnTo>
                <a:lnTo>
                  <a:pt x="68580" y="137160"/>
                </a:lnTo>
                <a:lnTo>
                  <a:pt x="91440" y="125730"/>
                </a:lnTo>
                <a:lnTo>
                  <a:pt x="114300" y="125730"/>
                </a:lnTo>
                <a:lnTo>
                  <a:pt x="137160" y="125730"/>
                </a:lnTo>
                <a:lnTo>
                  <a:pt x="160020" y="137160"/>
                </a:lnTo>
                <a:lnTo>
                  <a:pt x="171450" y="148590"/>
                </a:lnTo>
                <a:lnTo>
                  <a:pt x="182880" y="171450"/>
                </a:lnTo>
                <a:lnTo>
                  <a:pt x="182880" y="194310"/>
                </a:lnTo>
                <a:lnTo>
                  <a:pt x="171450" y="228600"/>
                </a:lnTo>
                <a:lnTo>
                  <a:pt x="148590" y="251460"/>
                </a:lnTo>
                <a:lnTo>
                  <a:pt x="125730" y="251460"/>
                </a:lnTo>
                <a:lnTo>
                  <a:pt x="11430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5" name="SMARTINK"/>
          <p:cNvSpPr/>
          <p:nvPr/>
        </p:nvSpPr>
        <p:spPr>
          <a:xfrm>
            <a:off x="2343150" y="1783080"/>
            <a:ext cx="182881" cy="274321"/>
          </a:xfrm>
          <a:custGeom>
            <a:avLst/>
            <a:gdLst/>
            <a:ahLst/>
            <a:cxnLst/>
            <a:rect l="0" t="0" r="0" b="0"/>
            <a:pathLst>
              <a:path w="182881" h="274321">
                <a:moveTo>
                  <a:pt x="22860" y="0"/>
                </a:moveTo>
                <a:lnTo>
                  <a:pt x="0" y="0"/>
                </a:lnTo>
                <a:lnTo>
                  <a:pt x="0" y="22860"/>
                </a:lnTo>
                <a:lnTo>
                  <a:pt x="11430" y="80010"/>
                </a:lnTo>
                <a:lnTo>
                  <a:pt x="22860" y="137160"/>
                </a:lnTo>
                <a:lnTo>
                  <a:pt x="45720" y="194310"/>
                </a:lnTo>
                <a:lnTo>
                  <a:pt x="68580" y="251460"/>
                </a:lnTo>
                <a:lnTo>
                  <a:pt x="91440" y="274320"/>
                </a:lnTo>
                <a:lnTo>
                  <a:pt x="57150" y="217170"/>
                </a:lnTo>
                <a:lnTo>
                  <a:pt x="57150" y="182880"/>
                </a:lnTo>
                <a:lnTo>
                  <a:pt x="57150" y="160020"/>
                </a:lnTo>
                <a:lnTo>
                  <a:pt x="68580" y="137160"/>
                </a:lnTo>
                <a:lnTo>
                  <a:pt x="91440" y="125730"/>
                </a:lnTo>
                <a:lnTo>
                  <a:pt x="114300" y="125730"/>
                </a:lnTo>
                <a:lnTo>
                  <a:pt x="137160" y="125730"/>
                </a:lnTo>
                <a:lnTo>
                  <a:pt x="160020" y="137160"/>
                </a:lnTo>
                <a:lnTo>
                  <a:pt x="171450" y="148590"/>
                </a:lnTo>
                <a:lnTo>
                  <a:pt x="182880" y="171450"/>
                </a:lnTo>
                <a:lnTo>
                  <a:pt x="182880" y="194310"/>
                </a:lnTo>
                <a:lnTo>
                  <a:pt x="171450" y="228600"/>
                </a:lnTo>
                <a:lnTo>
                  <a:pt x="148590" y="251460"/>
                </a:lnTo>
                <a:lnTo>
                  <a:pt x="125730" y="251460"/>
                </a:lnTo>
                <a:lnTo>
                  <a:pt x="114300" y="2628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6" name="SMARTINK"/>
          <p:cNvSpPr/>
          <p:nvPr/>
        </p:nvSpPr>
        <p:spPr>
          <a:xfrm>
            <a:off x="2537460" y="1931670"/>
            <a:ext cx="125731" cy="125731"/>
          </a:xfrm>
          <a:custGeom>
            <a:avLst/>
            <a:gdLst/>
            <a:ahLst/>
            <a:cxnLst/>
            <a:rect l="0" t="0" r="0" b="0"/>
            <a:pathLst>
              <a:path w="125731" h="125731">
                <a:moveTo>
                  <a:pt x="11430" y="0"/>
                </a:moveTo>
                <a:lnTo>
                  <a:pt x="0" y="11430"/>
                </a:lnTo>
                <a:lnTo>
                  <a:pt x="22860" y="80010"/>
                </a:lnTo>
                <a:lnTo>
                  <a:pt x="45720" y="114300"/>
                </a:lnTo>
                <a:lnTo>
                  <a:pt x="57150" y="125730"/>
                </a:lnTo>
                <a:lnTo>
                  <a:pt x="80010" y="125730"/>
                </a:lnTo>
                <a:lnTo>
                  <a:pt x="91440" y="114300"/>
                </a:lnTo>
                <a:lnTo>
                  <a:pt x="114300" y="114300"/>
                </a:lnTo>
                <a:lnTo>
                  <a:pt x="125730" y="80010"/>
                </a:lnTo>
                <a:lnTo>
                  <a:pt x="125730" y="11430"/>
                </a:lnTo>
                <a:lnTo>
                  <a:pt x="12573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7" name="SMARTINK"/>
          <p:cNvSpPr/>
          <p:nvPr/>
        </p:nvSpPr>
        <p:spPr>
          <a:xfrm>
            <a:off x="2537460" y="1931670"/>
            <a:ext cx="125731" cy="125731"/>
          </a:xfrm>
          <a:custGeom>
            <a:avLst/>
            <a:gdLst/>
            <a:ahLst/>
            <a:cxnLst/>
            <a:rect l="0" t="0" r="0" b="0"/>
            <a:pathLst>
              <a:path w="125731" h="125731">
                <a:moveTo>
                  <a:pt x="11430" y="0"/>
                </a:moveTo>
                <a:lnTo>
                  <a:pt x="0" y="11430"/>
                </a:lnTo>
                <a:lnTo>
                  <a:pt x="22860" y="80010"/>
                </a:lnTo>
                <a:lnTo>
                  <a:pt x="45720" y="114300"/>
                </a:lnTo>
                <a:lnTo>
                  <a:pt x="57150" y="125730"/>
                </a:lnTo>
                <a:lnTo>
                  <a:pt x="80010" y="125730"/>
                </a:lnTo>
                <a:lnTo>
                  <a:pt x="91440" y="114300"/>
                </a:lnTo>
                <a:lnTo>
                  <a:pt x="114300" y="114300"/>
                </a:lnTo>
                <a:lnTo>
                  <a:pt x="125730" y="80010"/>
                </a:lnTo>
                <a:lnTo>
                  <a:pt x="125730" y="11430"/>
                </a:lnTo>
                <a:lnTo>
                  <a:pt x="12573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8" name="SMARTINK"/>
          <p:cNvSpPr/>
          <p:nvPr/>
        </p:nvSpPr>
        <p:spPr>
          <a:xfrm>
            <a:off x="2674620" y="1920240"/>
            <a:ext cx="80011" cy="137161"/>
          </a:xfrm>
          <a:custGeom>
            <a:avLst/>
            <a:gdLst/>
            <a:ahLst/>
            <a:cxnLst/>
            <a:rect l="0" t="0" r="0" b="0"/>
            <a:pathLst>
              <a:path w="80011" h="137161">
                <a:moveTo>
                  <a:pt x="0" y="0"/>
                </a:moveTo>
                <a:lnTo>
                  <a:pt x="22860" y="45720"/>
                </a:lnTo>
                <a:lnTo>
                  <a:pt x="34290" y="68580"/>
                </a:lnTo>
                <a:lnTo>
                  <a:pt x="68580" y="125730"/>
                </a:lnTo>
                <a:lnTo>
                  <a:pt x="8001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9" name="SMARTINK"/>
          <p:cNvSpPr/>
          <p:nvPr/>
        </p:nvSpPr>
        <p:spPr>
          <a:xfrm>
            <a:off x="2674620" y="1920240"/>
            <a:ext cx="80011" cy="137161"/>
          </a:xfrm>
          <a:custGeom>
            <a:avLst/>
            <a:gdLst/>
            <a:ahLst/>
            <a:cxnLst/>
            <a:rect l="0" t="0" r="0" b="0"/>
            <a:pathLst>
              <a:path w="80011" h="137161">
                <a:moveTo>
                  <a:pt x="0" y="0"/>
                </a:moveTo>
                <a:lnTo>
                  <a:pt x="22860" y="45720"/>
                </a:lnTo>
                <a:lnTo>
                  <a:pt x="34290" y="68580"/>
                </a:lnTo>
                <a:lnTo>
                  <a:pt x="68580" y="125730"/>
                </a:lnTo>
                <a:lnTo>
                  <a:pt x="8001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0" name="SMARTINK"/>
          <p:cNvSpPr/>
          <p:nvPr/>
        </p:nvSpPr>
        <p:spPr>
          <a:xfrm>
            <a:off x="2651760" y="1794510"/>
            <a:ext cx="11431" cy="11431"/>
          </a:xfrm>
          <a:custGeom>
            <a:avLst/>
            <a:gdLst/>
            <a:ahLst/>
            <a:cxnLst/>
            <a:rect l="0" t="0" r="0" b="0"/>
            <a:pathLst>
              <a:path w="11431" h="11431">
                <a:moveTo>
                  <a:pt x="11430" y="0"/>
                </a:moveTo>
                <a:lnTo>
                  <a:pt x="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1" name="SMARTINK"/>
          <p:cNvSpPr/>
          <p:nvPr/>
        </p:nvSpPr>
        <p:spPr>
          <a:xfrm>
            <a:off x="2651760" y="1794510"/>
            <a:ext cx="11431" cy="11431"/>
          </a:xfrm>
          <a:custGeom>
            <a:avLst/>
            <a:gdLst/>
            <a:ahLst/>
            <a:cxnLst/>
            <a:rect l="0" t="0" r="0" b="0"/>
            <a:pathLst>
              <a:path w="11431" h="11431">
                <a:moveTo>
                  <a:pt x="11430" y="0"/>
                </a:moveTo>
                <a:lnTo>
                  <a:pt x="0" y="1143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2" name="SMARTINK"/>
          <p:cNvSpPr/>
          <p:nvPr/>
        </p:nvSpPr>
        <p:spPr>
          <a:xfrm>
            <a:off x="2754630" y="1748790"/>
            <a:ext cx="114301" cy="285751"/>
          </a:xfrm>
          <a:custGeom>
            <a:avLst/>
            <a:gdLst/>
            <a:ahLst/>
            <a:cxnLst/>
            <a:rect l="0" t="0" r="0" b="0"/>
            <a:pathLst>
              <a:path w="114301" h="285751">
                <a:moveTo>
                  <a:pt x="0" y="0"/>
                </a:moveTo>
                <a:lnTo>
                  <a:pt x="0" y="34290"/>
                </a:lnTo>
                <a:lnTo>
                  <a:pt x="11430" y="91440"/>
                </a:lnTo>
                <a:lnTo>
                  <a:pt x="34290" y="137160"/>
                </a:lnTo>
                <a:lnTo>
                  <a:pt x="45720" y="182880"/>
                </a:lnTo>
                <a:lnTo>
                  <a:pt x="68580" y="240030"/>
                </a:lnTo>
                <a:lnTo>
                  <a:pt x="80010" y="262890"/>
                </a:lnTo>
                <a:lnTo>
                  <a:pt x="91440" y="274320"/>
                </a:lnTo>
                <a:lnTo>
                  <a:pt x="11430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3" name="SMARTINK"/>
          <p:cNvSpPr/>
          <p:nvPr/>
        </p:nvSpPr>
        <p:spPr>
          <a:xfrm>
            <a:off x="2754630" y="1748790"/>
            <a:ext cx="114301" cy="285751"/>
          </a:xfrm>
          <a:custGeom>
            <a:avLst/>
            <a:gdLst/>
            <a:ahLst/>
            <a:cxnLst/>
            <a:rect l="0" t="0" r="0" b="0"/>
            <a:pathLst>
              <a:path w="114301" h="285751">
                <a:moveTo>
                  <a:pt x="0" y="0"/>
                </a:moveTo>
                <a:lnTo>
                  <a:pt x="0" y="34290"/>
                </a:lnTo>
                <a:lnTo>
                  <a:pt x="11430" y="91440"/>
                </a:lnTo>
                <a:lnTo>
                  <a:pt x="34290" y="137160"/>
                </a:lnTo>
                <a:lnTo>
                  <a:pt x="45720" y="182880"/>
                </a:lnTo>
                <a:lnTo>
                  <a:pt x="68580" y="240030"/>
                </a:lnTo>
                <a:lnTo>
                  <a:pt x="80010" y="262890"/>
                </a:lnTo>
                <a:lnTo>
                  <a:pt x="91440" y="274320"/>
                </a:lnTo>
                <a:lnTo>
                  <a:pt x="114300" y="2857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4" name="SMARTINK"/>
          <p:cNvSpPr/>
          <p:nvPr/>
        </p:nvSpPr>
        <p:spPr>
          <a:xfrm>
            <a:off x="2891790" y="1748790"/>
            <a:ext cx="171451" cy="262891"/>
          </a:xfrm>
          <a:custGeom>
            <a:avLst/>
            <a:gdLst/>
            <a:ahLst/>
            <a:cxnLst/>
            <a:rect l="0" t="0" r="0" b="0"/>
            <a:pathLst>
              <a:path w="171451" h="262891">
                <a:moveTo>
                  <a:pt x="91440" y="125730"/>
                </a:moveTo>
                <a:lnTo>
                  <a:pt x="80010" y="102870"/>
                </a:lnTo>
                <a:lnTo>
                  <a:pt x="68580" y="91440"/>
                </a:lnTo>
                <a:lnTo>
                  <a:pt x="45720" y="91440"/>
                </a:lnTo>
                <a:lnTo>
                  <a:pt x="34290" y="102870"/>
                </a:lnTo>
                <a:lnTo>
                  <a:pt x="11430" y="102870"/>
                </a:lnTo>
                <a:lnTo>
                  <a:pt x="0" y="137160"/>
                </a:lnTo>
                <a:lnTo>
                  <a:pt x="0" y="171450"/>
                </a:lnTo>
                <a:lnTo>
                  <a:pt x="0" y="205740"/>
                </a:lnTo>
                <a:lnTo>
                  <a:pt x="11430" y="240030"/>
                </a:lnTo>
                <a:lnTo>
                  <a:pt x="22860" y="251460"/>
                </a:lnTo>
                <a:lnTo>
                  <a:pt x="34290" y="262890"/>
                </a:lnTo>
                <a:lnTo>
                  <a:pt x="57150" y="251460"/>
                </a:lnTo>
                <a:lnTo>
                  <a:pt x="68580" y="240030"/>
                </a:lnTo>
                <a:lnTo>
                  <a:pt x="80010" y="228600"/>
                </a:lnTo>
                <a:lnTo>
                  <a:pt x="80010" y="194310"/>
                </a:lnTo>
                <a:lnTo>
                  <a:pt x="80010" y="137160"/>
                </a:lnTo>
                <a:lnTo>
                  <a:pt x="80010" y="91440"/>
                </a:lnTo>
                <a:lnTo>
                  <a:pt x="57150" y="45720"/>
                </a:lnTo>
                <a:lnTo>
                  <a:pt x="45720" y="0"/>
                </a:lnTo>
                <a:lnTo>
                  <a:pt x="57150" y="57150"/>
                </a:lnTo>
                <a:lnTo>
                  <a:pt x="80010" y="102870"/>
                </a:lnTo>
                <a:lnTo>
                  <a:pt x="91440" y="148590"/>
                </a:lnTo>
                <a:lnTo>
                  <a:pt x="114300" y="182880"/>
                </a:lnTo>
                <a:lnTo>
                  <a:pt x="125730" y="194310"/>
                </a:lnTo>
                <a:lnTo>
                  <a:pt x="137160" y="205740"/>
                </a:lnTo>
                <a:lnTo>
                  <a:pt x="148590" y="217170"/>
                </a:lnTo>
                <a:lnTo>
                  <a:pt x="17145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5" name="SMARTINK"/>
          <p:cNvSpPr/>
          <p:nvPr/>
        </p:nvSpPr>
        <p:spPr>
          <a:xfrm>
            <a:off x="2891790" y="1748790"/>
            <a:ext cx="171451" cy="262891"/>
          </a:xfrm>
          <a:custGeom>
            <a:avLst/>
            <a:gdLst/>
            <a:ahLst/>
            <a:cxnLst/>
            <a:rect l="0" t="0" r="0" b="0"/>
            <a:pathLst>
              <a:path w="171451" h="262891">
                <a:moveTo>
                  <a:pt x="91440" y="125730"/>
                </a:moveTo>
                <a:lnTo>
                  <a:pt x="80010" y="102870"/>
                </a:lnTo>
                <a:lnTo>
                  <a:pt x="68580" y="91440"/>
                </a:lnTo>
                <a:lnTo>
                  <a:pt x="45720" y="91440"/>
                </a:lnTo>
                <a:lnTo>
                  <a:pt x="34290" y="102870"/>
                </a:lnTo>
                <a:lnTo>
                  <a:pt x="11430" y="102870"/>
                </a:lnTo>
                <a:lnTo>
                  <a:pt x="0" y="137160"/>
                </a:lnTo>
                <a:lnTo>
                  <a:pt x="0" y="171450"/>
                </a:lnTo>
                <a:lnTo>
                  <a:pt x="0" y="205740"/>
                </a:lnTo>
                <a:lnTo>
                  <a:pt x="11430" y="240030"/>
                </a:lnTo>
                <a:lnTo>
                  <a:pt x="22860" y="251460"/>
                </a:lnTo>
                <a:lnTo>
                  <a:pt x="34290" y="262890"/>
                </a:lnTo>
                <a:lnTo>
                  <a:pt x="57150" y="251460"/>
                </a:lnTo>
                <a:lnTo>
                  <a:pt x="68580" y="240030"/>
                </a:lnTo>
                <a:lnTo>
                  <a:pt x="80010" y="228600"/>
                </a:lnTo>
                <a:lnTo>
                  <a:pt x="80010" y="194310"/>
                </a:lnTo>
                <a:lnTo>
                  <a:pt x="80010" y="137160"/>
                </a:lnTo>
                <a:lnTo>
                  <a:pt x="80010" y="91440"/>
                </a:lnTo>
                <a:lnTo>
                  <a:pt x="57150" y="45720"/>
                </a:lnTo>
                <a:lnTo>
                  <a:pt x="45720" y="0"/>
                </a:lnTo>
                <a:lnTo>
                  <a:pt x="57150" y="57150"/>
                </a:lnTo>
                <a:lnTo>
                  <a:pt x="80010" y="102870"/>
                </a:lnTo>
                <a:lnTo>
                  <a:pt x="91440" y="148590"/>
                </a:lnTo>
                <a:lnTo>
                  <a:pt x="114300" y="182880"/>
                </a:lnTo>
                <a:lnTo>
                  <a:pt x="125730" y="194310"/>
                </a:lnTo>
                <a:lnTo>
                  <a:pt x="137160" y="205740"/>
                </a:lnTo>
                <a:lnTo>
                  <a:pt x="148590" y="217170"/>
                </a:lnTo>
                <a:lnTo>
                  <a:pt x="171450" y="2286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6" name="SMARTINK"/>
          <p:cNvSpPr/>
          <p:nvPr/>
        </p:nvSpPr>
        <p:spPr>
          <a:xfrm>
            <a:off x="3074670" y="1851660"/>
            <a:ext cx="80011" cy="137161"/>
          </a:xfrm>
          <a:custGeom>
            <a:avLst/>
            <a:gdLst/>
            <a:ahLst/>
            <a:cxnLst/>
            <a:rect l="0" t="0" r="0" b="0"/>
            <a:pathLst>
              <a:path w="80011" h="137161">
                <a:moveTo>
                  <a:pt x="0" y="0"/>
                </a:moveTo>
                <a:lnTo>
                  <a:pt x="11430" y="11430"/>
                </a:lnTo>
                <a:lnTo>
                  <a:pt x="34290" y="68580"/>
                </a:lnTo>
                <a:lnTo>
                  <a:pt x="57150" y="102870"/>
                </a:lnTo>
                <a:lnTo>
                  <a:pt x="8001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7" name="SMARTINK"/>
          <p:cNvSpPr/>
          <p:nvPr/>
        </p:nvSpPr>
        <p:spPr>
          <a:xfrm>
            <a:off x="3074670" y="1851660"/>
            <a:ext cx="80011" cy="137161"/>
          </a:xfrm>
          <a:custGeom>
            <a:avLst/>
            <a:gdLst/>
            <a:ahLst/>
            <a:cxnLst/>
            <a:rect l="0" t="0" r="0" b="0"/>
            <a:pathLst>
              <a:path w="80011" h="137161">
                <a:moveTo>
                  <a:pt x="0" y="0"/>
                </a:moveTo>
                <a:lnTo>
                  <a:pt x="11430" y="11430"/>
                </a:lnTo>
                <a:lnTo>
                  <a:pt x="34290" y="68580"/>
                </a:lnTo>
                <a:lnTo>
                  <a:pt x="57150" y="102870"/>
                </a:lnTo>
                <a:lnTo>
                  <a:pt x="8001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8" name="SMARTINK"/>
          <p:cNvSpPr/>
          <p:nvPr/>
        </p:nvSpPr>
        <p:spPr>
          <a:xfrm>
            <a:off x="3063240" y="1771650"/>
            <a:ext cx="11431" cy="1"/>
          </a:xfrm>
          <a:custGeom>
            <a:avLst/>
            <a:gdLst/>
            <a:ahLst/>
            <a:cxnLst/>
            <a:rect l="0" t="0" r="0" b="0"/>
            <a:pathLst>
              <a:path w="11431" h="1">
                <a:moveTo>
                  <a:pt x="11430" y="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9" name="SMARTINK"/>
          <p:cNvSpPr/>
          <p:nvPr/>
        </p:nvSpPr>
        <p:spPr>
          <a:xfrm>
            <a:off x="3063240" y="1771650"/>
            <a:ext cx="11431" cy="1"/>
          </a:xfrm>
          <a:custGeom>
            <a:avLst/>
            <a:gdLst/>
            <a:ahLst/>
            <a:cxnLst/>
            <a:rect l="0" t="0" r="0" b="0"/>
            <a:pathLst>
              <a:path w="11431" h="1">
                <a:moveTo>
                  <a:pt x="11430" y="0"/>
                </a:moveTo>
                <a:lnTo>
                  <a:pt x="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0" name="SMARTINK"/>
          <p:cNvSpPr/>
          <p:nvPr/>
        </p:nvSpPr>
        <p:spPr>
          <a:xfrm>
            <a:off x="3177540" y="1794510"/>
            <a:ext cx="205741" cy="194311"/>
          </a:xfrm>
          <a:custGeom>
            <a:avLst/>
            <a:gdLst/>
            <a:ahLst/>
            <a:cxnLst/>
            <a:rect l="0" t="0" r="0" b="0"/>
            <a:pathLst>
              <a:path w="205741" h="194311">
                <a:moveTo>
                  <a:pt x="0" y="57150"/>
                </a:moveTo>
                <a:lnTo>
                  <a:pt x="11430" y="80010"/>
                </a:lnTo>
                <a:lnTo>
                  <a:pt x="45720" y="125730"/>
                </a:lnTo>
                <a:lnTo>
                  <a:pt x="57150" y="148590"/>
                </a:lnTo>
                <a:lnTo>
                  <a:pt x="34290" y="102870"/>
                </a:lnTo>
                <a:lnTo>
                  <a:pt x="34290" y="68580"/>
                </a:lnTo>
                <a:lnTo>
                  <a:pt x="34290" y="34290"/>
                </a:lnTo>
                <a:lnTo>
                  <a:pt x="45720" y="11430"/>
                </a:lnTo>
                <a:lnTo>
                  <a:pt x="80010" y="0"/>
                </a:lnTo>
                <a:lnTo>
                  <a:pt x="102870" y="11430"/>
                </a:lnTo>
                <a:lnTo>
                  <a:pt x="114300" y="22860"/>
                </a:lnTo>
                <a:lnTo>
                  <a:pt x="148590" y="57150"/>
                </a:lnTo>
                <a:lnTo>
                  <a:pt x="171450" y="114300"/>
                </a:lnTo>
                <a:lnTo>
                  <a:pt x="194310" y="171450"/>
                </a:lnTo>
                <a:lnTo>
                  <a:pt x="20574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1" name="SMARTINK"/>
          <p:cNvSpPr/>
          <p:nvPr/>
        </p:nvSpPr>
        <p:spPr>
          <a:xfrm>
            <a:off x="3177540" y="1794510"/>
            <a:ext cx="205741" cy="194311"/>
          </a:xfrm>
          <a:custGeom>
            <a:avLst/>
            <a:gdLst/>
            <a:ahLst/>
            <a:cxnLst/>
            <a:rect l="0" t="0" r="0" b="0"/>
            <a:pathLst>
              <a:path w="205741" h="194311">
                <a:moveTo>
                  <a:pt x="0" y="57150"/>
                </a:moveTo>
                <a:lnTo>
                  <a:pt x="11430" y="80010"/>
                </a:lnTo>
                <a:lnTo>
                  <a:pt x="45720" y="125730"/>
                </a:lnTo>
                <a:lnTo>
                  <a:pt x="57150" y="148590"/>
                </a:lnTo>
                <a:lnTo>
                  <a:pt x="34290" y="102870"/>
                </a:lnTo>
                <a:lnTo>
                  <a:pt x="34290" y="68580"/>
                </a:lnTo>
                <a:lnTo>
                  <a:pt x="34290" y="34290"/>
                </a:lnTo>
                <a:lnTo>
                  <a:pt x="45720" y="11430"/>
                </a:lnTo>
                <a:lnTo>
                  <a:pt x="80010" y="0"/>
                </a:lnTo>
                <a:lnTo>
                  <a:pt x="102870" y="11430"/>
                </a:lnTo>
                <a:lnTo>
                  <a:pt x="114300" y="22860"/>
                </a:lnTo>
                <a:lnTo>
                  <a:pt x="148590" y="57150"/>
                </a:lnTo>
                <a:lnTo>
                  <a:pt x="171450" y="114300"/>
                </a:lnTo>
                <a:lnTo>
                  <a:pt x="194310" y="171450"/>
                </a:lnTo>
                <a:lnTo>
                  <a:pt x="205740" y="19431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2" name="SMARTINK"/>
          <p:cNvSpPr/>
          <p:nvPr/>
        </p:nvSpPr>
        <p:spPr>
          <a:xfrm>
            <a:off x="3394710" y="1794510"/>
            <a:ext cx="125731" cy="217171"/>
          </a:xfrm>
          <a:custGeom>
            <a:avLst/>
            <a:gdLst/>
            <a:ahLst/>
            <a:cxnLst/>
            <a:rect l="0" t="0" r="0" b="0"/>
            <a:pathLst>
              <a:path w="125731" h="217171">
                <a:moveTo>
                  <a:pt x="68580" y="34290"/>
                </a:moveTo>
                <a:lnTo>
                  <a:pt x="57150" y="11430"/>
                </a:lnTo>
                <a:lnTo>
                  <a:pt x="45720" y="0"/>
                </a:lnTo>
                <a:lnTo>
                  <a:pt x="22860" y="11430"/>
                </a:lnTo>
                <a:lnTo>
                  <a:pt x="11430" y="34290"/>
                </a:lnTo>
                <a:lnTo>
                  <a:pt x="0" y="57150"/>
                </a:lnTo>
                <a:lnTo>
                  <a:pt x="0" y="80010"/>
                </a:lnTo>
                <a:lnTo>
                  <a:pt x="11430" y="91440"/>
                </a:lnTo>
                <a:lnTo>
                  <a:pt x="22860" y="80010"/>
                </a:lnTo>
                <a:lnTo>
                  <a:pt x="45720" y="45720"/>
                </a:lnTo>
                <a:lnTo>
                  <a:pt x="68580" y="34290"/>
                </a:lnTo>
                <a:lnTo>
                  <a:pt x="80010" y="45720"/>
                </a:lnTo>
                <a:lnTo>
                  <a:pt x="91440" y="57150"/>
                </a:lnTo>
                <a:lnTo>
                  <a:pt x="114300" y="114300"/>
                </a:lnTo>
                <a:lnTo>
                  <a:pt x="125730" y="125730"/>
                </a:lnTo>
                <a:lnTo>
                  <a:pt x="125730" y="182880"/>
                </a:lnTo>
                <a:lnTo>
                  <a:pt x="125730" y="205740"/>
                </a:lnTo>
                <a:lnTo>
                  <a:pt x="102870" y="217170"/>
                </a:lnTo>
                <a:lnTo>
                  <a:pt x="68580" y="217170"/>
                </a:lnTo>
                <a:lnTo>
                  <a:pt x="57150" y="205740"/>
                </a:lnTo>
                <a:lnTo>
                  <a:pt x="45720" y="182880"/>
                </a:lnTo>
                <a:lnTo>
                  <a:pt x="45720" y="125730"/>
                </a:lnTo>
                <a:lnTo>
                  <a:pt x="4572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3" name="SMARTINK"/>
          <p:cNvSpPr/>
          <p:nvPr/>
        </p:nvSpPr>
        <p:spPr>
          <a:xfrm>
            <a:off x="3394710" y="1794510"/>
            <a:ext cx="125731" cy="217171"/>
          </a:xfrm>
          <a:custGeom>
            <a:avLst/>
            <a:gdLst/>
            <a:ahLst/>
            <a:cxnLst/>
            <a:rect l="0" t="0" r="0" b="0"/>
            <a:pathLst>
              <a:path w="125731" h="217171">
                <a:moveTo>
                  <a:pt x="68580" y="34290"/>
                </a:moveTo>
                <a:lnTo>
                  <a:pt x="57150" y="11430"/>
                </a:lnTo>
                <a:lnTo>
                  <a:pt x="45720" y="0"/>
                </a:lnTo>
                <a:lnTo>
                  <a:pt x="22860" y="11430"/>
                </a:lnTo>
                <a:lnTo>
                  <a:pt x="11430" y="34290"/>
                </a:lnTo>
                <a:lnTo>
                  <a:pt x="0" y="57150"/>
                </a:lnTo>
                <a:lnTo>
                  <a:pt x="0" y="80010"/>
                </a:lnTo>
                <a:lnTo>
                  <a:pt x="11430" y="91440"/>
                </a:lnTo>
                <a:lnTo>
                  <a:pt x="22860" y="80010"/>
                </a:lnTo>
                <a:lnTo>
                  <a:pt x="45720" y="45720"/>
                </a:lnTo>
                <a:lnTo>
                  <a:pt x="68580" y="34290"/>
                </a:lnTo>
                <a:lnTo>
                  <a:pt x="80010" y="45720"/>
                </a:lnTo>
                <a:lnTo>
                  <a:pt x="91440" y="57150"/>
                </a:lnTo>
                <a:lnTo>
                  <a:pt x="114300" y="114300"/>
                </a:lnTo>
                <a:lnTo>
                  <a:pt x="125730" y="125730"/>
                </a:lnTo>
                <a:lnTo>
                  <a:pt x="125730" y="182880"/>
                </a:lnTo>
                <a:lnTo>
                  <a:pt x="125730" y="205740"/>
                </a:lnTo>
                <a:lnTo>
                  <a:pt x="102870" y="217170"/>
                </a:lnTo>
                <a:lnTo>
                  <a:pt x="68580" y="217170"/>
                </a:lnTo>
                <a:lnTo>
                  <a:pt x="57150" y="205740"/>
                </a:lnTo>
                <a:lnTo>
                  <a:pt x="45720" y="182880"/>
                </a:lnTo>
                <a:lnTo>
                  <a:pt x="45720" y="125730"/>
                </a:lnTo>
                <a:lnTo>
                  <a:pt x="4572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4" name="SMARTINK"/>
          <p:cNvSpPr/>
          <p:nvPr/>
        </p:nvSpPr>
        <p:spPr>
          <a:xfrm>
            <a:off x="3543300" y="1748790"/>
            <a:ext cx="137161" cy="400051"/>
          </a:xfrm>
          <a:custGeom>
            <a:avLst/>
            <a:gdLst/>
            <a:ahLst/>
            <a:cxnLst/>
            <a:rect l="0" t="0" r="0" b="0"/>
            <a:pathLst>
              <a:path w="137161" h="400051">
                <a:moveTo>
                  <a:pt x="0" y="22860"/>
                </a:moveTo>
                <a:lnTo>
                  <a:pt x="22860" y="0"/>
                </a:lnTo>
                <a:lnTo>
                  <a:pt x="45720" y="0"/>
                </a:lnTo>
                <a:lnTo>
                  <a:pt x="57150" y="11430"/>
                </a:lnTo>
                <a:lnTo>
                  <a:pt x="45720" y="57150"/>
                </a:lnTo>
                <a:lnTo>
                  <a:pt x="34290" y="91440"/>
                </a:lnTo>
                <a:lnTo>
                  <a:pt x="34290" y="125730"/>
                </a:lnTo>
                <a:lnTo>
                  <a:pt x="45720" y="137160"/>
                </a:lnTo>
                <a:lnTo>
                  <a:pt x="57150" y="148590"/>
                </a:lnTo>
                <a:lnTo>
                  <a:pt x="102870" y="194310"/>
                </a:lnTo>
                <a:lnTo>
                  <a:pt x="137160" y="228600"/>
                </a:lnTo>
                <a:lnTo>
                  <a:pt x="137160" y="251460"/>
                </a:lnTo>
                <a:lnTo>
                  <a:pt x="137160" y="274320"/>
                </a:lnTo>
                <a:lnTo>
                  <a:pt x="114300" y="320040"/>
                </a:lnTo>
                <a:lnTo>
                  <a:pt x="57150" y="377190"/>
                </a:lnTo>
                <a:lnTo>
                  <a:pt x="45720" y="4000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5" name="SMARTINK"/>
          <p:cNvSpPr/>
          <p:nvPr/>
        </p:nvSpPr>
        <p:spPr>
          <a:xfrm>
            <a:off x="3543300" y="1748790"/>
            <a:ext cx="137161" cy="400051"/>
          </a:xfrm>
          <a:custGeom>
            <a:avLst/>
            <a:gdLst/>
            <a:ahLst/>
            <a:cxnLst/>
            <a:rect l="0" t="0" r="0" b="0"/>
            <a:pathLst>
              <a:path w="137161" h="400051">
                <a:moveTo>
                  <a:pt x="0" y="22860"/>
                </a:moveTo>
                <a:lnTo>
                  <a:pt x="22860" y="0"/>
                </a:lnTo>
                <a:lnTo>
                  <a:pt x="45720" y="0"/>
                </a:lnTo>
                <a:lnTo>
                  <a:pt x="57150" y="11430"/>
                </a:lnTo>
                <a:lnTo>
                  <a:pt x="45720" y="57150"/>
                </a:lnTo>
                <a:lnTo>
                  <a:pt x="34290" y="91440"/>
                </a:lnTo>
                <a:lnTo>
                  <a:pt x="34290" y="125730"/>
                </a:lnTo>
                <a:lnTo>
                  <a:pt x="45720" y="137160"/>
                </a:lnTo>
                <a:lnTo>
                  <a:pt x="57150" y="148590"/>
                </a:lnTo>
                <a:lnTo>
                  <a:pt x="102870" y="194310"/>
                </a:lnTo>
                <a:lnTo>
                  <a:pt x="137160" y="228600"/>
                </a:lnTo>
                <a:lnTo>
                  <a:pt x="137160" y="251460"/>
                </a:lnTo>
                <a:lnTo>
                  <a:pt x="137160" y="274320"/>
                </a:lnTo>
                <a:lnTo>
                  <a:pt x="114300" y="320040"/>
                </a:lnTo>
                <a:lnTo>
                  <a:pt x="57150" y="377190"/>
                </a:lnTo>
                <a:lnTo>
                  <a:pt x="45720" y="40005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6" name="SMARTINK"/>
          <p:cNvSpPr/>
          <p:nvPr/>
        </p:nvSpPr>
        <p:spPr>
          <a:xfrm>
            <a:off x="2594610" y="2468880"/>
            <a:ext cx="582931" cy="217171"/>
          </a:xfrm>
          <a:custGeom>
            <a:avLst/>
            <a:gdLst/>
            <a:ahLst/>
            <a:cxnLst/>
            <a:rect l="0" t="0" r="0" b="0"/>
            <a:pathLst>
              <a:path w="582931" h="217171">
                <a:moveTo>
                  <a:pt x="0" y="217170"/>
                </a:moveTo>
                <a:lnTo>
                  <a:pt x="45720" y="194310"/>
                </a:lnTo>
                <a:lnTo>
                  <a:pt x="102870" y="160020"/>
                </a:lnTo>
                <a:lnTo>
                  <a:pt x="160020" y="137160"/>
                </a:lnTo>
                <a:lnTo>
                  <a:pt x="205740" y="114300"/>
                </a:lnTo>
                <a:lnTo>
                  <a:pt x="251460" y="91440"/>
                </a:lnTo>
                <a:lnTo>
                  <a:pt x="297180" y="80010"/>
                </a:lnTo>
                <a:lnTo>
                  <a:pt x="342900" y="57150"/>
                </a:lnTo>
                <a:lnTo>
                  <a:pt x="388620" y="45720"/>
                </a:lnTo>
                <a:lnTo>
                  <a:pt x="434340" y="34290"/>
                </a:lnTo>
                <a:lnTo>
                  <a:pt x="468630" y="22860"/>
                </a:lnTo>
                <a:lnTo>
                  <a:pt x="525780" y="11430"/>
                </a:lnTo>
                <a:lnTo>
                  <a:pt x="58293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7" name="SMARTINK"/>
          <p:cNvSpPr/>
          <p:nvPr/>
        </p:nvSpPr>
        <p:spPr>
          <a:xfrm>
            <a:off x="2594610" y="2468880"/>
            <a:ext cx="582931" cy="217171"/>
          </a:xfrm>
          <a:custGeom>
            <a:avLst/>
            <a:gdLst/>
            <a:ahLst/>
            <a:cxnLst/>
            <a:rect l="0" t="0" r="0" b="0"/>
            <a:pathLst>
              <a:path w="582931" h="217171">
                <a:moveTo>
                  <a:pt x="0" y="217170"/>
                </a:moveTo>
                <a:lnTo>
                  <a:pt x="45720" y="194310"/>
                </a:lnTo>
                <a:lnTo>
                  <a:pt x="102870" y="160020"/>
                </a:lnTo>
                <a:lnTo>
                  <a:pt x="160020" y="137160"/>
                </a:lnTo>
                <a:lnTo>
                  <a:pt x="205740" y="114300"/>
                </a:lnTo>
                <a:lnTo>
                  <a:pt x="251460" y="91440"/>
                </a:lnTo>
                <a:lnTo>
                  <a:pt x="297180" y="80010"/>
                </a:lnTo>
                <a:lnTo>
                  <a:pt x="342900" y="57150"/>
                </a:lnTo>
                <a:lnTo>
                  <a:pt x="388620" y="45720"/>
                </a:lnTo>
                <a:lnTo>
                  <a:pt x="434340" y="34290"/>
                </a:lnTo>
                <a:lnTo>
                  <a:pt x="468630" y="22860"/>
                </a:lnTo>
                <a:lnTo>
                  <a:pt x="525780" y="11430"/>
                </a:lnTo>
                <a:lnTo>
                  <a:pt x="582930" y="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8" name="SMARTINK"/>
          <p:cNvSpPr/>
          <p:nvPr/>
        </p:nvSpPr>
        <p:spPr>
          <a:xfrm>
            <a:off x="3291840" y="2320290"/>
            <a:ext cx="137161" cy="365761"/>
          </a:xfrm>
          <a:custGeom>
            <a:avLst/>
            <a:gdLst/>
            <a:ahLst/>
            <a:cxnLst/>
            <a:rect l="0" t="0" r="0" b="0"/>
            <a:pathLst>
              <a:path w="137161" h="365761">
                <a:moveTo>
                  <a:pt x="0" y="0"/>
                </a:moveTo>
                <a:lnTo>
                  <a:pt x="0" y="22860"/>
                </a:lnTo>
                <a:lnTo>
                  <a:pt x="11430" y="68580"/>
                </a:lnTo>
                <a:lnTo>
                  <a:pt x="34290" y="125730"/>
                </a:lnTo>
                <a:lnTo>
                  <a:pt x="57150" y="171450"/>
                </a:lnTo>
                <a:lnTo>
                  <a:pt x="68580" y="217170"/>
                </a:lnTo>
                <a:lnTo>
                  <a:pt x="91440" y="274320"/>
                </a:lnTo>
                <a:lnTo>
                  <a:pt x="114300" y="331470"/>
                </a:lnTo>
                <a:lnTo>
                  <a:pt x="137160" y="3657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09" name="SMARTINK"/>
          <p:cNvSpPr/>
          <p:nvPr/>
        </p:nvSpPr>
        <p:spPr>
          <a:xfrm>
            <a:off x="3291840" y="2320290"/>
            <a:ext cx="137161" cy="365761"/>
          </a:xfrm>
          <a:custGeom>
            <a:avLst/>
            <a:gdLst/>
            <a:ahLst/>
            <a:cxnLst/>
            <a:rect l="0" t="0" r="0" b="0"/>
            <a:pathLst>
              <a:path w="137161" h="365761">
                <a:moveTo>
                  <a:pt x="0" y="0"/>
                </a:moveTo>
                <a:lnTo>
                  <a:pt x="0" y="22860"/>
                </a:lnTo>
                <a:lnTo>
                  <a:pt x="11430" y="68580"/>
                </a:lnTo>
                <a:lnTo>
                  <a:pt x="34290" y="125730"/>
                </a:lnTo>
                <a:lnTo>
                  <a:pt x="57150" y="171450"/>
                </a:lnTo>
                <a:lnTo>
                  <a:pt x="68580" y="217170"/>
                </a:lnTo>
                <a:lnTo>
                  <a:pt x="91440" y="274320"/>
                </a:lnTo>
                <a:lnTo>
                  <a:pt x="114300" y="331470"/>
                </a:lnTo>
                <a:lnTo>
                  <a:pt x="137160" y="3657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0" name="SMARTINK"/>
          <p:cNvSpPr/>
          <p:nvPr/>
        </p:nvSpPr>
        <p:spPr>
          <a:xfrm>
            <a:off x="3188970" y="2320290"/>
            <a:ext cx="320041" cy="331471"/>
          </a:xfrm>
          <a:custGeom>
            <a:avLst/>
            <a:gdLst/>
            <a:ahLst/>
            <a:cxnLst/>
            <a:rect l="0" t="0" r="0" b="0"/>
            <a:pathLst>
              <a:path w="320041" h="331471">
                <a:moveTo>
                  <a:pt x="22860" y="57150"/>
                </a:moveTo>
                <a:lnTo>
                  <a:pt x="0" y="45720"/>
                </a:lnTo>
                <a:lnTo>
                  <a:pt x="11430" y="34290"/>
                </a:lnTo>
                <a:lnTo>
                  <a:pt x="34290" y="22860"/>
                </a:lnTo>
                <a:lnTo>
                  <a:pt x="57150" y="11430"/>
                </a:lnTo>
                <a:lnTo>
                  <a:pt x="102870" y="0"/>
                </a:lnTo>
                <a:lnTo>
                  <a:pt x="137160" y="0"/>
                </a:lnTo>
                <a:lnTo>
                  <a:pt x="182880" y="0"/>
                </a:lnTo>
                <a:lnTo>
                  <a:pt x="240030" y="11430"/>
                </a:lnTo>
                <a:lnTo>
                  <a:pt x="274320" y="22860"/>
                </a:lnTo>
                <a:lnTo>
                  <a:pt x="297180" y="34290"/>
                </a:lnTo>
                <a:lnTo>
                  <a:pt x="320040" y="57150"/>
                </a:lnTo>
                <a:lnTo>
                  <a:pt x="320040" y="91440"/>
                </a:lnTo>
                <a:lnTo>
                  <a:pt x="320040" y="137160"/>
                </a:lnTo>
                <a:lnTo>
                  <a:pt x="297180" y="182880"/>
                </a:lnTo>
                <a:lnTo>
                  <a:pt x="274320" y="240030"/>
                </a:lnTo>
                <a:lnTo>
                  <a:pt x="262890" y="262890"/>
                </a:lnTo>
                <a:lnTo>
                  <a:pt x="205740" y="308610"/>
                </a:lnTo>
                <a:lnTo>
                  <a:pt x="19431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1" name="SMARTINK"/>
          <p:cNvSpPr/>
          <p:nvPr/>
        </p:nvSpPr>
        <p:spPr>
          <a:xfrm>
            <a:off x="3188970" y="2320290"/>
            <a:ext cx="320041" cy="331471"/>
          </a:xfrm>
          <a:custGeom>
            <a:avLst/>
            <a:gdLst/>
            <a:ahLst/>
            <a:cxnLst/>
            <a:rect l="0" t="0" r="0" b="0"/>
            <a:pathLst>
              <a:path w="320041" h="331471">
                <a:moveTo>
                  <a:pt x="22860" y="57150"/>
                </a:moveTo>
                <a:lnTo>
                  <a:pt x="0" y="45720"/>
                </a:lnTo>
                <a:lnTo>
                  <a:pt x="11430" y="34290"/>
                </a:lnTo>
                <a:lnTo>
                  <a:pt x="34290" y="22860"/>
                </a:lnTo>
                <a:lnTo>
                  <a:pt x="57150" y="11430"/>
                </a:lnTo>
                <a:lnTo>
                  <a:pt x="102870" y="0"/>
                </a:lnTo>
                <a:lnTo>
                  <a:pt x="137160" y="0"/>
                </a:lnTo>
                <a:lnTo>
                  <a:pt x="182880" y="0"/>
                </a:lnTo>
                <a:lnTo>
                  <a:pt x="240030" y="11430"/>
                </a:lnTo>
                <a:lnTo>
                  <a:pt x="274320" y="22860"/>
                </a:lnTo>
                <a:lnTo>
                  <a:pt x="297180" y="34290"/>
                </a:lnTo>
                <a:lnTo>
                  <a:pt x="320040" y="57150"/>
                </a:lnTo>
                <a:lnTo>
                  <a:pt x="320040" y="91440"/>
                </a:lnTo>
                <a:lnTo>
                  <a:pt x="320040" y="137160"/>
                </a:lnTo>
                <a:lnTo>
                  <a:pt x="297180" y="182880"/>
                </a:lnTo>
                <a:lnTo>
                  <a:pt x="274320" y="240030"/>
                </a:lnTo>
                <a:lnTo>
                  <a:pt x="262890" y="262890"/>
                </a:lnTo>
                <a:lnTo>
                  <a:pt x="205740" y="308610"/>
                </a:lnTo>
                <a:lnTo>
                  <a:pt x="194310" y="33147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2" name="SMARTINK"/>
          <p:cNvSpPr/>
          <p:nvPr/>
        </p:nvSpPr>
        <p:spPr>
          <a:xfrm>
            <a:off x="3566160" y="2400300"/>
            <a:ext cx="217171" cy="148591"/>
          </a:xfrm>
          <a:custGeom>
            <a:avLst/>
            <a:gdLst/>
            <a:ahLst/>
            <a:cxnLst/>
            <a:rect l="0" t="0" r="0" b="0"/>
            <a:pathLst>
              <a:path w="217171" h="148591">
                <a:moveTo>
                  <a:pt x="148590" y="22860"/>
                </a:moveTo>
                <a:lnTo>
                  <a:pt x="148590" y="0"/>
                </a:lnTo>
                <a:lnTo>
                  <a:pt x="91440" y="0"/>
                </a:lnTo>
                <a:lnTo>
                  <a:pt x="68580" y="0"/>
                </a:lnTo>
                <a:lnTo>
                  <a:pt x="45720" y="11430"/>
                </a:lnTo>
                <a:lnTo>
                  <a:pt x="11430" y="45720"/>
                </a:lnTo>
                <a:lnTo>
                  <a:pt x="0" y="57150"/>
                </a:lnTo>
                <a:lnTo>
                  <a:pt x="0" y="91440"/>
                </a:lnTo>
                <a:lnTo>
                  <a:pt x="0" y="125730"/>
                </a:lnTo>
                <a:lnTo>
                  <a:pt x="11430" y="137160"/>
                </a:lnTo>
                <a:lnTo>
                  <a:pt x="22860" y="148590"/>
                </a:lnTo>
                <a:lnTo>
                  <a:pt x="57150" y="137160"/>
                </a:lnTo>
                <a:lnTo>
                  <a:pt x="102870" y="91440"/>
                </a:lnTo>
                <a:lnTo>
                  <a:pt x="114300" y="68580"/>
                </a:lnTo>
                <a:lnTo>
                  <a:pt x="125730" y="22860"/>
                </a:lnTo>
                <a:lnTo>
                  <a:pt x="114300" y="11430"/>
                </a:lnTo>
                <a:lnTo>
                  <a:pt x="114300" y="45720"/>
                </a:lnTo>
                <a:lnTo>
                  <a:pt x="137160" y="102870"/>
                </a:lnTo>
                <a:lnTo>
                  <a:pt x="160020" y="125730"/>
                </a:lnTo>
                <a:lnTo>
                  <a:pt x="171450" y="137160"/>
                </a:lnTo>
                <a:lnTo>
                  <a:pt x="194310" y="137160"/>
                </a:lnTo>
                <a:lnTo>
                  <a:pt x="21717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3" name="SMARTINK"/>
          <p:cNvSpPr/>
          <p:nvPr/>
        </p:nvSpPr>
        <p:spPr>
          <a:xfrm>
            <a:off x="3566160" y="2400300"/>
            <a:ext cx="217171" cy="148591"/>
          </a:xfrm>
          <a:custGeom>
            <a:avLst/>
            <a:gdLst/>
            <a:ahLst/>
            <a:cxnLst/>
            <a:rect l="0" t="0" r="0" b="0"/>
            <a:pathLst>
              <a:path w="217171" h="148591">
                <a:moveTo>
                  <a:pt x="148590" y="22860"/>
                </a:moveTo>
                <a:lnTo>
                  <a:pt x="148590" y="0"/>
                </a:lnTo>
                <a:lnTo>
                  <a:pt x="91440" y="0"/>
                </a:lnTo>
                <a:lnTo>
                  <a:pt x="68580" y="0"/>
                </a:lnTo>
                <a:lnTo>
                  <a:pt x="45720" y="11430"/>
                </a:lnTo>
                <a:lnTo>
                  <a:pt x="11430" y="45720"/>
                </a:lnTo>
                <a:lnTo>
                  <a:pt x="0" y="57150"/>
                </a:lnTo>
                <a:lnTo>
                  <a:pt x="0" y="91440"/>
                </a:lnTo>
                <a:lnTo>
                  <a:pt x="0" y="125730"/>
                </a:lnTo>
                <a:lnTo>
                  <a:pt x="11430" y="137160"/>
                </a:lnTo>
                <a:lnTo>
                  <a:pt x="22860" y="148590"/>
                </a:lnTo>
                <a:lnTo>
                  <a:pt x="57150" y="137160"/>
                </a:lnTo>
                <a:lnTo>
                  <a:pt x="102870" y="91440"/>
                </a:lnTo>
                <a:lnTo>
                  <a:pt x="114300" y="68580"/>
                </a:lnTo>
                <a:lnTo>
                  <a:pt x="125730" y="22860"/>
                </a:lnTo>
                <a:lnTo>
                  <a:pt x="114300" y="11430"/>
                </a:lnTo>
                <a:lnTo>
                  <a:pt x="114300" y="45720"/>
                </a:lnTo>
                <a:lnTo>
                  <a:pt x="137160" y="102870"/>
                </a:lnTo>
                <a:lnTo>
                  <a:pt x="160020" y="125730"/>
                </a:lnTo>
                <a:lnTo>
                  <a:pt x="171450" y="137160"/>
                </a:lnTo>
                <a:lnTo>
                  <a:pt x="194310" y="137160"/>
                </a:lnTo>
                <a:lnTo>
                  <a:pt x="217170" y="14859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4" name="SMARTINK"/>
          <p:cNvSpPr/>
          <p:nvPr/>
        </p:nvSpPr>
        <p:spPr>
          <a:xfrm>
            <a:off x="3760470" y="2308860"/>
            <a:ext cx="137161" cy="171451"/>
          </a:xfrm>
          <a:custGeom>
            <a:avLst/>
            <a:gdLst/>
            <a:ahLst/>
            <a:cxnLst/>
            <a:rect l="0" t="0" r="0" b="0"/>
            <a:pathLst>
              <a:path w="137161" h="171451">
                <a:moveTo>
                  <a:pt x="11430" y="0"/>
                </a:moveTo>
                <a:lnTo>
                  <a:pt x="0" y="11430"/>
                </a:lnTo>
                <a:lnTo>
                  <a:pt x="11430" y="68580"/>
                </a:lnTo>
                <a:lnTo>
                  <a:pt x="34290" y="125730"/>
                </a:lnTo>
                <a:lnTo>
                  <a:pt x="57150" y="148590"/>
                </a:lnTo>
                <a:lnTo>
                  <a:pt x="68580" y="160020"/>
                </a:lnTo>
                <a:lnTo>
                  <a:pt x="91440" y="171450"/>
                </a:lnTo>
                <a:lnTo>
                  <a:pt x="125730" y="160020"/>
                </a:lnTo>
                <a:lnTo>
                  <a:pt x="13716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5" name="SMARTINK"/>
          <p:cNvSpPr/>
          <p:nvPr/>
        </p:nvSpPr>
        <p:spPr>
          <a:xfrm>
            <a:off x="3760470" y="2308860"/>
            <a:ext cx="137161" cy="171451"/>
          </a:xfrm>
          <a:custGeom>
            <a:avLst/>
            <a:gdLst/>
            <a:ahLst/>
            <a:cxnLst/>
            <a:rect l="0" t="0" r="0" b="0"/>
            <a:pathLst>
              <a:path w="137161" h="171451">
                <a:moveTo>
                  <a:pt x="11430" y="0"/>
                </a:moveTo>
                <a:lnTo>
                  <a:pt x="0" y="11430"/>
                </a:lnTo>
                <a:lnTo>
                  <a:pt x="11430" y="68580"/>
                </a:lnTo>
                <a:lnTo>
                  <a:pt x="34290" y="125730"/>
                </a:lnTo>
                <a:lnTo>
                  <a:pt x="57150" y="148590"/>
                </a:lnTo>
                <a:lnTo>
                  <a:pt x="68580" y="160020"/>
                </a:lnTo>
                <a:lnTo>
                  <a:pt x="91440" y="171450"/>
                </a:lnTo>
                <a:lnTo>
                  <a:pt x="125730" y="160020"/>
                </a:lnTo>
                <a:lnTo>
                  <a:pt x="137160" y="13716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6" name="SMARTINK"/>
          <p:cNvSpPr/>
          <p:nvPr/>
        </p:nvSpPr>
        <p:spPr>
          <a:xfrm>
            <a:off x="3886200" y="2274570"/>
            <a:ext cx="342901" cy="171451"/>
          </a:xfrm>
          <a:custGeom>
            <a:avLst/>
            <a:gdLst/>
            <a:ahLst/>
            <a:cxnLst/>
            <a:rect l="0" t="0" r="0" b="0"/>
            <a:pathLst>
              <a:path w="342901" h="171451">
                <a:moveTo>
                  <a:pt x="0" y="0"/>
                </a:moveTo>
                <a:lnTo>
                  <a:pt x="11430" y="57150"/>
                </a:lnTo>
                <a:lnTo>
                  <a:pt x="34290" y="102870"/>
                </a:lnTo>
                <a:lnTo>
                  <a:pt x="68580" y="148590"/>
                </a:lnTo>
                <a:lnTo>
                  <a:pt x="91440" y="171450"/>
                </a:lnTo>
                <a:lnTo>
                  <a:pt x="114300" y="171450"/>
                </a:lnTo>
                <a:lnTo>
                  <a:pt x="137160" y="171450"/>
                </a:lnTo>
                <a:lnTo>
                  <a:pt x="171450" y="148590"/>
                </a:lnTo>
                <a:lnTo>
                  <a:pt x="194310" y="114300"/>
                </a:lnTo>
                <a:lnTo>
                  <a:pt x="205740" y="68580"/>
                </a:lnTo>
                <a:lnTo>
                  <a:pt x="205740" y="45720"/>
                </a:lnTo>
                <a:lnTo>
                  <a:pt x="194310" y="11430"/>
                </a:lnTo>
                <a:lnTo>
                  <a:pt x="182880" y="0"/>
                </a:lnTo>
                <a:lnTo>
                  <a:pt x="171450" y="11430"/>
                </a:lnTo>
                <a:lnTo>
                  <a:pt x="160020" y="22860"/>
                </a:lnTo>
                <a:lnTo>
                  <a:pt x="160020" y="80010"/>
                </a:lnTo>
                <a:lnTo>
                  <a:pt x="160020" y="102870"/>
                </a:lnTo>
                <a:lnTo>
                  <a:pt x="182880" y="80010"/>
                </a:lnTo>
                <a:lnTo>
                  <a:pt x="182880" y="57150"/>
                </a:lnTo>
                <a:lnTo>
                  <a:pt x="182880" y="34290"/>
                </a:lnTo>
                <a:lnTo>
                  <a:pt x="228600" y="68580"/>
                </a:lnTo>
                <a:lnTo>
                  <a:pt x="251460" y="91440"/>
                </a:lnTo>
                <a:lnTo>
                  <a:pt x="274320" y="102870"/>
                </a:lnTo>
                <a:lnTo>
                  <a:pt x="331470" y="102870"/>
                </a:lnTo>
                <a:lnTo>
                  <a:pt x="34290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7" name="SMARTINK"/>
          <p:cNvSpPr/>
          <p:nvPr/>
        </p:nvSpPr>
        <p:spPr>
          <a:xfrm>
            <a:off x="3886200" y="2274570"/>
            <a:ext cx="342901" cy="171451"/>
          </a:xfrm>
          <a:custGeom>
            <a:avLst/>
            <a:gdLst/>
            <a:ahLst/>
            <a:cxnLst/>
            <a:rect l="0" t="0" r="0" b="0"/>
            <a:pathLst>
              <a:path w="342901" h="171451">
                <a:moveTo>
                  <a:pt x="0" y="0"/>
                </a:moveTo>
                <a:lnTo>
                  <a:pt x="11430" y="57150"/>
                </a:lnTo>
                <a:lnTo>
                  <a:pt x="34290" y="102870"/>
                </a:lnTo>
                <a:lnTo>
                  <a:pt x="68580" y="148590"/>
                </a:lnTo>
                <a:lnTo>
                  <a:pt x="91440" y="171450"/>
                </a:lnTo>
                <a:lnTo>
                  <a:pt x="114300" y="171450"/>
                </a:lnTo>
                <a:lnTo>
                  <a:pt x="137160" y="171450"/>
                </a:lnTo>
                <a:lnTo>
                  <a:pt x="171450" y="148590"/>
                </a:lnTo>
                <a:lnTo>
                  <a:pt x="194310" y="114300"/>
                </a:lnTo>
                <a:lnTo>
                  <a:pt x="205740" y="68580"/>
                </a:lnTo>
                <a:lnTo>
                  <a:pt x="205740" y="45720"/>
                </a:lnTo>
                <a:lnTo>
                  <a:pt x="194310" y="11430"/>
                </a:lnTo>
                <a:lnTo>
                  <a:pt x="182880" y="0"/>
                </a:lnTo>
                <a:lnTo>
                  <a:pt x="171450" y="11430"/>
                </a:lnTo>
                <a:lnTo>
                  <a:pt x="160020" y="22860"/>
                </a:lnTo>
                <a:lnTo>
                  <a:pt x="160020" y="80010"/>
                </a:lnTo>
                <a:lnTo>
                  <a:pt x="160020" y="102870"/>
                </a:lnTo>
                <a:lnTo>
                  <a:pt x="182880" y="80010"/>
                </a:lnTo>
                <a:lnTo>
                  <a:pt x="182880" y="57150"/>
                </a:lnTo>
                <a:lnTo>
                  <a:pt x="182880" y="34290"/>
                </a:lnTo>
                <a:lnTo>
                  <a:pt x="228600" y="68580"/>
                </a:lnTo>
                <a:lnTo>
                  <a:pt x="251460" y="91440"/>
                </a:lnTo>
                <a:lnTo>
                  <a:pt x="274320" y="102870"/>
                </a:lnTo>
                <a:lnTo>
                  <a:pt x="331470" y="102870"/>
                </a:lnTo>
                <a:lnTo>
                  <a:pt x="342900" y="11430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8" name="SMARTINK"/>
          <p:cNvSpPr/>
          <p:nvPr/>
        </p:nvSpPr>
        <p:spPr>
          <a:xfrm>
            <a:off x="4183380" y="2217420"/>
            <a:ext cx="240031" cy="320041"/>
          </a:xfrm>
          <a:custGeom>
            <a:avLst/>
            <a:gdLst/>
            <a:ahLst/>
            <a:cxnLst/>
            <a:rect l="0" t="0" r="0" b="0"/>
            <a:pathLst>
              <a:path w="240031" h="320041">
                <a:moveTo>
                  <a:pt x="125730" y="11430"/>
                </a:moveTo>
                <a:lnTo>
                  <a:pt x="102870" y="0"/>
                </a:lnTo>
                <a:lnTo>
                  <a:pt x="80010" y="0"/>
                </a:lnTo>
                <a:lnTo>
                  <a:pt x="57150" y="0"/>
                </a:lnTo>
                <a:lnTo>
                  <a:pt x="22860" y="11430"/>
                </a:lnTo>
                <a:lnTo>
                  <a:pt x="11430" y="22860"/>
                </a:lnTo>
                <a:lnTo>
                  <a:pt x="0" y="45720"/>
                </a:lnTo>
                <a:lnTo>
                  <a:pt x="11430" y="57150"/>
                </a:lnTo>
                <a:lnTo>
                  <a:pt x="22860" y="68580"/>
                </a:lnTo>
                <a:lnTo>
                  <a:pt x="91440" y="80010"/>
                </a:lnTo>
                <a:lnTo>
                  <a:pt x="137160" y="91440"/>
                </a:lnTo>
                <a:lnTo>
                  <a:pt x="182880" y="114300"/>
                </a:lnTo>
                <a:lnTo>
                  <a:pt x="205740" y="114300"/>
                </a:lnTo>
                <a:lnTo>
                  <a:pt x="228600" y="125730"/>
                </a:lnTo>
                <a:lnTo>
                  <a:pt x="240030" y="160020"/>
                </a:lnTo>
                <a:lnTo>
                  <a:pt x="228600" y="182880"/>
                </a:lnTo>
                <a:lnTo>
                  <a:pt x="182880" y="240030"/>
                </a:lnTo>
                <a:lnTo>
                  <a:pt x="137160" y="274320"/>
                </a:lnTo>
                <a:lnTo>
                  <a:pt x="91440" y="308610"/>
                </a:lnTo>
                <a:lnTo>
                  <a:pt x="80010" y="3200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9" name="SMARTINK"/>
          <p:cNvSpPr/>
          <p:nvPr/>
        </p:nvSpPr>
        <p:spPr>
          <a:xfrm>
            <a:off x="4183380" y="2217420"/>
            <a:ext cx="240031" cy="320041"/>
          </a:xfrm>
          <a:custGeom>
            <a:avLst/>
            <a:gdLst/>
            <a:ahLst/>
            <a:cxnLst/>
            <a:rect l="0" t="0" r="0" b="0"/>
            <a:pathLst>
              <a:path w="240031" h="320041">
                <a:moveTo>
                  <a:pt x="125730" y="11430"/>
                </a:moveTo>
                <a:lnTo>
                  <a:pt x="102870" y="0"/>
                </a:lnTo>
                <a:lnTo>
                  <a:pt x="80010" y="0"/>
                </a:lnTo>
                <a:lnTo>
                  <a:pt x="57150" y="0"/>
                </a:lnTo>
                <a:lnTo>
                  <a:pt x="22860" y="11430"/>
                </a:lnTo>
                <a:lnTo>
                  <a:pt x="11430" y="22860"/>
                </a:lnTo>
                <a:lnTo>
                  <a:pt x="0" y="45720"/>
                </a:lnTo>
                <a:lnTo>
                  <a:pt x="11430" y="57150"/>
                </a:lnTo>
                <a:lnTo>
                  <a:pt x="22860" y="68580"/>
                </a:lnTo>
                <a:lnTo>
                  <a:pt x="91440" y="80010"/>
                </a:lnTo>
                <a:lnTo>
                  <a:pt x="137160" y="91440"/>
                </a:lnTo>
                <a:lnTo>
                  <a:pt x="182880" y="114300"/>
                </a:lnTo>
                <a:lnTo>
                  <a:pt x="205740" y="114300"/>
                </a:lnTo>
                <a:lnTo>
                  <a:pt x="228600" y="125730"/>
                </a:lnTo>
                <a:lnTo>
                  <a:pt x="240030" y="160020"/>
                </a:lnTo>
                <a:lnTo>
                  <a:pt x="228600" y="182880"/>
                </a:lnTo>
                <a:lnTo>
                  <a:pt x="182880" y="240030"/>
                </a:lnTo>
                <a:lnTo>
                  <a:pt x="137160" y="274320"/>
                </a:lnTo>
                <a:lnTo>
                  <a:pt x="91440" y="308610"/>
                </a:lnTo>
                <a:lnTo>
                  <a:pt x="80010" y="320040"/>
                </a:lnTo>
              </a:path>
            </a:pathLst>
          </a:custGeom>
          <a:ln w="381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4899947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r>
              <a:rPr lang="en-US" dirty="0" smtClean="0"/>
              <a:t>Definition: The </a:t>
            </a:r>
            <a:r>
              <a:rPr lang="en-US" dirty="0"/>
              <a:t>total of knowledge, attitudes, and behaviors shared and passed on by members of a group.</a:t>
            </a:r>
          </a:p>
          <a:p>
            <a:r>
              <a:rPr lang="en-US" dirty="0"/>
              <a:t> </a:t>
            </a:r>
          </a:p>
          <a:p>
            <a:r>
              <a:rPr lang="en-US" dirty="0"/>
              <a:t>Parts of a Culture: Language (Dialect), Religion, Ethnicity, and Food </a:t>
            </a:r>
          </a:p>
          <a:p>
            <a:r>
              <a:rPr lang="en-US" dirty="0"/>
              <a:t> </a:t>
            </a:r>
          </a:p>
          <a:p>
            <a:r>
              <a:rPr lang="en-US" i="1" dirty="0"/>
              <a:t>Look at how body modifications change from culture to culture. </a:t>
            </a:r>
            <a:endParaRPr lang="en-US" dirty="0"/>
          </a:p>
          <a:p>
            <a:endParaRPr lang="en-US" dirty="0"/>
          </a:p>
        </p:txBody>
      </p:sp>
    </p:spTree>
    <p:extLst>
      <p:ext uri="{BB962C8B-B14F-4D97-AF65-F5344CB8AC3E}">
        <p14:creationId xmlns:p14="http://schemas.microsoft.com/office/powerpoint/2010/main" val="327546573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Geography</a:t>
            </a:r>
            <a:endParaRPr lang="en-US" dirty="0"/>
          </a:p>
        </p:txBody>
      </p:sp>
      <p:sp>
        <p:nvSpPr>
          <p:cNvPr id="3" name="Content Placeholder 2"/>
          <p:cNvSpPr>
            <a:spLocks noGrp="1"/>
          </p:cNvSpPr>
          <p:nvPr>
            <p:ph idx="1"/>
          </p:nvPr>
        </p:nvSpPr>
        <p:spPr/>
        <p:txBody>
          <a:bodyPr/>
          <a:lstStyle/>
          <a:p>
            <a:r>
              <a:rPr lang="en-US" dirty="0"/>
              <a:t>Definition: The study of the distribution of people in the world.</a:t>
            </a:r>
          </a:p>
          <a:p>
            <a:r>
              <a:rPr lang="en-US" dirty="0"/>
              <a:t> </a:t>
            </a:r>
          </a:p>
          <a:p>
            <a:r>
              <a:rPr lang="en-US" dirty="0"/>
              <a:t>Push Factors: Push Factors- Reasons to leave a country.</a:t>
            </a:r>
          </a:p>
          <a:p>
            <a:r>
              <a:rPr lang="en-US" dirty="0"/>
              <a:t> </a:t>
            </a:r>
          </a:p>
          <a:p>
            <a:r>
              <a:rPr lang="en-US" dirty="0"/>
              <a:t>Pull Factors- Reasons to come to a country.</a:t>
            </a:r>
          </a:p>
          <a:p>
            <a:endParaRPr lang="en-US" dirty="0"/>
          </a:p>
        </p:txBody>
      </p:sp>
    </p:spTree>
    <p:extLst>
      <p:ext uri="{BB962C8B-B14F-4D97-AF65-F5344CB8AC3E}">
        <p14:creationId xmlns:p14="http://schemas.microsoft.com/office/powerpoint/2010/main" val="13026755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Geography </a:t>
            </a:r>
            <a:endParaRPr lang="en-US" dirty="0"/>
          </a:p>
        </p:txBody>
      </p:sp>
      <p:sp>
        <p:nvSpPr>
          <p:cNvPr id="3" name="Content Placeholder 2"/>
          <p:cNvSpPr>
            <a:spLocks noGrp="1"/>
          </p:cNvSpPr>
          <p:nvPr>
            <p:ph idx="1"/>
          </p:nvPr>
        </p:nvSpPr>
        <p:spPr/>
        <p:txBody>
          <a:bodyPr/>
          <a:lstStyle/>
          <a:p>
            <a:r>
              <a:rPr lang="en-US" dirty="0" smtClean="0"/>
              <a:t>Definition</a:t>
            </a:r>
            <a:r>
              <a:rPr lang="en-US" dirty="0"/>
              <a:t>: They Study of different forms of government. </a:t>
            </a:r>
          </a:p>
          <a:p>
            <a:pPr marL="342900" lvl="0" indent="-342900">
              <a:buFont typeface="Arial"/>
              <a:buChar char="•"/>
            </a:pPr>
            <a:r>
              <a:rPr lang="en-US" dirty="0"/>
              <a:t>Democracy: Government of the people</a:t>
            </a:r>
          </a:p>
          <a:p>
            <a:pPr marL="342900" lvl="0" indent="-342900">
              <a:buFont typeface="Arial"/>
              <a:buChar char="•"/>
            </a:pPr>
            <a:r>
              <a:rPr lang="en-US" dirty="0"/>
              <a:t>Theocracy: Religious leaders and ideas influence laws. </a:t>
            </a:r>
          </a:p>
          <a:p>
            <a:pPr marL="342900" lvl="0" indent="-342900">
              <a:buFont typeface="Arial"/>
              <a:buChar char="•"/>
            </a:pPr>
            <a:r>
              <a:rPr lang="en-US" dirty="0"/>
              <a:t>Communism: Appointed leaders control rules and production (what is being made, bought, and sold). </a:t>
            </a:r>
          </a:p>
          <a:p>
            <a:pPr marL="342900" lvl="0" indent="-342900">
              <a:buFont typeface="Arial"/>
              <a:buChar char="•"/>
            </a:pPr>
            <a:r>
              <a:rPr lang="en-US" dirty="0"/>
              <a:t>Totalitarian: Government has total control over its citizens and their lives. </a:t>
            </a:r>
          </a:p>
          <a:p>
            <a:endParaRPr lang="en-US" dirty="0"/>
          </a:p>
        </p:txBody>
      </p:sp>
    </p:spTree>
    <p:extLst>
      <p:ext uri="{BB962C8B-B14F-4D97-AF65-F5344CB8AC3E}">
        <p14:creationId xmlns:p14="http://schemas.microsoft.com/office/powerpoint/2010/main" val="81424400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Geography </a:t>
            </a:r>
            <a:endParaRPr lang="en-US" dirty="0"/>
          </a:p>
        </p:txBody>
      </p:sp>
      <p:sp>
        <p:nvSpPr>
          <p:cNvPr id="3" name="Content Placeholder 2"/>
          <p:cNvSpPr>
            <a:spLocks noGrp="1"/>
          </p:cNvSpPr>
          <p:nvPr>
            <p:ph idx="1"/>
          </p:nvPr>
        </p:nvSpPr>
        <p:spPr/>
        <p:txBody>
          <a:bodyPr>
            <a:normAutofit fontScale="85000" lnSpcReduction="10000"/>
          </a:bodyPr>
          <a:lstStyle/>
          <a:p>
            <a:r>
              <a:rPr lang="en-US" dirty="0"/>
              <a:t>Definition:  The study of how people make money. </a:t>
            </a:r>
          </a:p>
          <a:p>
            <a:r>
              <a:rPr lang="en-US" dirty="0"/>
              <a:t> </a:t>
            </a:r>
          </a:p>
          <a:p>
            <a:pPr lvl="0"/>
            <a:r>
              <a:rPr lang="en-US" dirty="0"/>
              <a:t>Traditional Economy: Barter and trade. EX: An apple for an orange. </a:t>
            </a:r>
          </a:p>
          <a:p>
            <a:pPr lvl="0"/>
            <a:r>
              <a:rPr lang="en-US" dirty="0"/>
              <a:t>Capitalism/Free Market: Consumer demand determines what goods and services are produced (citizens are allowed to own whatever item they please). </a:t>
            </a:r>
          </a:p>
          <a:p>
            <a:pPr lvl="0"/>
            <a:r>
              <a:rPr lang="en-US" dirty="0"/>
              <a:t>Communism/Command: The government determines what goods and services are produced (citizens do not have private property; everything belongs to the state). </a:t>
            </a:r>
          </a:p>
          <a:p>
            <a:pPr lvl="0"/>
            <a:r>
              <a:rPr lang="en-US" dirty="0"/>
              <a:t>Mixed: Consumer demand with limitations on what can be made and sold (laws prohibit people from engaging in behaviors that are considered harmful, such as drugs and child labor). </a:t>
            </a:r>
          </a:p>
          <a:p>
            <a:pPr lvl="0"/>
            <a:r>
              <a:rPr lang="en-US" dirty="0"/>
              <a:t>Socialist: the government collects a larger percent of taxes in order to supply citizens with services, such as education, medicine, and roads. </a:t>
            </a:r>
          </a:p>
          <a:p>
            <a:endParaRPr lang="en-US" dirty="0"/>
          </a:p>
        </p:txBody>
      </p:sp>
    </p:spTree>
    <p:extLst>
      <p:ext uri="{BB962C8B-B14F-4D97-AF65-F5344CB8AC3E}">
        <p14:creationId xmlns:p14="http://schemas.microsoft.com/office/powerpoint/2010/main" val="28112020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Geography </a:t>
            </a:r>
            <a:endParaRPr lang="en-US" dirty="0"/>
          </a:p>
        </p:txBody>
      </p:sp>
      <p:sp>
        <p:nvSpPr>
          <p:cNvPr id="3" name="Content Placeholder 2"/>
          <p:cNvSpPr>
            <a:spLocks noGrp="1"/>
          </p:cNvSpPr>
          <p:nvPr>
            <p:ph idx="1"/>
          </p:nvPr>
        </p:nvSpPr>
        <p:spPr/>
        <p:txBody>
          <a:bodyPr/>
          <a:lstStyle/>
          <a:p>
            <a:r>
              <a:rPr lang="en-US" dirty="0" smtClean="0"/>
              <a:t>Definition: The </a:t>
            </a:r>
            <a:r>
              <a:rPr lang="en-US" dirty="0"/>
              <a:t>study of how people use space in cities. </a:t>
            </a:r>
          </a:p>
          <a:p>
            <a:pPr lvl="0"/>
            <a:r>
              <a:rPr lang="en-US" dirty="0"/>
              <a:t>Urbanization: The dramatic rise in the number of cities and changes in lifestyle that come from that change. </a:t>
            </a:r>
          </a:p>
          <a:p>
            <a:pPr lvl="0"/>
            <a:r>
              <a:rPr lang="en-US" dirty="0"/>
              <a:t>Types of Living Areas: </a:t>
            </a:r>
          </a:p>
          <a:p>
            <a:pPr lvl="1"/>
            <a:r>
              <a:rPr lang="en-US" dirty="0"/>
              <a:t>Urban: Large Cities </a:t>
            </a:r>
          </a:p>
          <a:p>
            <a:pPr lvl="1"/>
            <a:r>
              <a:rPr lang="en-US" dirty="0"/>
              <a:t>Suburban: Middle sized towns</a:t>
            </a:r>
          </a:p>
          <a:p>
            <a:pPr lvl="1"/>
            <a:r>
              <a:rPr lang="en-US" dirty="0"/>
              <a:t>Rural – Small population with few buildings </a:t>
            </a:r>
          </a:p>
          <a:p>
            <a:endParaRPr lang="en-US" dirty="0"/>
          </a:p>
        </p:txBody>
      </p:sp>
    </p:spTree>
    <p:extLst>
      <p:ext uri="{BB962C8B-B14F-4D97-AF65-F5344CB8AC3E}">
        <p14:creationId xmlns:p14="http://schemas.microsoft.com/office/powerpoint/2010/main" val="110359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human Geography? </a:t>
            </a:r>
            <a:endParaRPr lang="en-US" dirty="0"/>
          </a:p>
        </p:txBody>
      </p:sp>
      <p:sp>
        <p:nvSpPr>
          <p:cNvPr id="3" name="Content Placeholder 2"/>
          <p:cNvSpPr>
            <a:spLocks noGrp="1"/>
          </p:cNvSpPr>
          <p:nvPr>
            <p:ph idx="1"/>
          </p:nvPr>
        </p:nvSpPr>
        <p:spPr/>
        <p:txBody>
          <a:bodyPr/>
          <a:lstStyle/>
          <a:p>
            <a:r>
              <a:rPr lang="en-US" dirty="0"/>
              <a:t>The study of the world, its people &amp; their communities.</a:t>
            </a:r>
          </a:p>
          <a:p>
            <a:endParaRPr lang="en-US" dirty="0"/>
          </a:p>
          <a:p>
            <a:r>
              <a:rPr lang="en-US" dirty="0"/>
              <a:t>It has a greater focus on studying human activities instead of physical features of the earth.</a:t>
            </a:r>
          </a:p>
          <a:p>
            <a:r>
              <a:rPr lang="en-US" dirty="0"/>
              <a:t>Parts of Human Geo.-</a:t>
            </a:r>
          </a:p>
          <a:p>
            <a:r>
              <a:rPr lang="en-US" sz="1400" dirty="0"/>
              <a:t>Create a tree map for the categories</a:t>
            </a:r>
            <a:endParaRPr lang="en-US" sz="1500" dirty="0"/>
          </a:p>
          <a:p>
            <a:pPr lvl="1"/>
            <a:r>
              <a:rPr lang="en-US" dirty="0"/>
              <a:t>Culture</a:t>
            </a:r>
          </a:p>
          <a:p>
            <a:pPr lvl="1"/>
            <a:r>
              <a:rPr lang="en-US" dirty="0"/>
              <a:t>Population</a:t>
            </a:r>
          </a:p>
          <a:p>
            <a:pPr lvl="1"/>
            <a:r>
              <a:rPr lang="en-US" dirty="0"/>
              <a:t>Government</a:t>
            </a:r>
          </a:p>
          <a:p>
            <a:pPr lvl="1"/>
            <a:r>
              <a:rPr lang="en-US" dirty="0"/>
              <a:t>Economics</a:t>
            </a:r>
          </a:p>
          <a:p>
            <a:pPr lvl="1"/>
            <a:r>
              <a:rPr lang="en-US" dirty="0"/>
              <a:t>Urban</a:t>
            </a:r>
          </a:p>
          <a:p>
            <a:endParaRPr lang="en-US" dirty="0"/>
          </a:p>
        </p:txBody>
      </p:sp>
    </p:spTree>
    <p:extLst>
      <p:ext uri="{BB962C8B-B14F-4D97-AF65-F5344CB8AC3E}">
        <p14:creationId xmlns:p14="http://schemas.microsoft.com/office/powerpoint/2010/main" val="12760564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Modification</a:t>
            </a:r>
            <a:endParaRPr lang="en-US" dirty="0"/>
          </a:p>
        </p:txBody>
      </p:sp>
      <p:pic>
        <p:nvPicPr>
          <p:cNvPr id="4" name="Content Placeholder 3"/>
          <p:cNvPicPr>
            <a:picLocks noGrp="1" noChangeAspect="1"/>
          </p:cNvPicPr>
          <p:nvPr>
            <p:ph idx="1"/>
          </p:nvPr>
        </p:nvPicPr>
        <p:blipFill>
          <a:blip r:embed="rId2"/>
          <a:srcRect t="14982" b="14982"/>
          <a:stretch>
            <a:fillRect/>
          </a:stretch>
        </p:blipFill>
        <p:spPr/>
      </p:pic>
    </p:spTree>
    <p:extLst>
      <p:ext uri="{BB962C8B-B14F-4D97-AF65-F5344CB8AC3E}">
        <p14:creationId xmlns:p14="http://schemas.microsoft.com/office/powerpoint/2010/main" val="21640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body modification? </a:t>
            </a:r>
            <a:endParaRPr lang="en-US" dirty="0"/>
          </a:p>
        </p:txBody>
      </p:sp>
      <p:sp>
        <p:nvSpPr>
          <p:cNvPr id="3" name="Content Placeholder 2"/>
          <p:cNvSpPr>
            <a:spLocks noGrp="1"/>
          </p:cNvSpPr>
          <p:nvPr>
            <p:ph idx="1"/>
          </p:nvPr>
        </p:nvSpPr>
        <p:spPr/>
        <p:txBody>
          <a:bodyPr/>
          <a:lstStyle/>
          <a:p>
            <a:r>
              <a:rPr lang="en-US" dirty="0" smtClean="0"/>
              <a:t>“We </a:t>
            </a:r>
            <a:r>
              <a:rPr lang="en-US" dirty="0"/>
              <a:t>tend to think of human bodies as simply products of nature. In reality, however, our bodies are also the products of culture. That is, all cultures around the world modify and reshape human bodies. This is accomplished through a vast variety of techniques and for many different reasons, including:</a:t>
            </a:r>
          </a:p>
          <a:p>
            <a:r>
              <a:rPr lang="en-US" dirty="0"/>
              <a:t>To make the body conform to ideals of beauty</a:t>
            </a:r>
          </a:p>
          <a:p>
            <a:r>
              <a:rPr lang="en-US" dirty="0"/>
              <a:t>To mark membership in a group</a:t>
            </a:r>
          </a:p>
          <a:p>
            <a:r>
              <a:rPr lang="en-US" dirty="0"/>
              <a:t>To mark social status</a:t>
            </a:r>
          </a:p>
          <a:p>
            <a:r>
              <a:rPr lang="en-US" dirty="0"/>
              <a:t>To convey information about an individual’s personal qualities or </a:t>
            </a:r>
            <a:r>
              <a:rPr lang="en-US" dirty="0" smtClean="0"/>
              <a:t>accomplishments”</a:t>
            </a:r>
            <a:endParaRPr lang="en-US" dirty="0"/>
          </a:p>
        </p:txBody>
      </p:sp>
    </p:spTree>
    <p:extLst>
      <p:ext uri="{BB962C8B-B14F-4D97-AF65-F5344CB8AC3E}">
        <p14:creationId xmlns:p14="http://schemas.microsoft.com/office/powerpoint/2010/main" val="24427822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Modification cont. </a:t>
            </a:r>
            <a:endParaRPr lang="en-US" dirty="0"/>
          </a:p>
        </p:txBody>
      </p:sp>
      <p:sp>
        <p:nvSpPr>
          <p:cNvPr id="3" name="Content Placeholder 2"/>
          <p:cNvSpPr>
            <a:spLocks noGrp="1"/>
          </p:cNvSpPr>
          <p:nvPr>
            <p:ph idx="1"/>
          </p:nvPr>
        </p:nvSpPr>
        <p:spPr/>
        <p:txBody>
          <a:bodyPr/>
          <a:lstStyle/>
          <a:p>
            <a:r>
              <a:rPr lang="en-US" dirty="0" smtClean="0"/>
              <a:t>Historical Context </a:t>
            </a:r>
          </a:p>
          <a:p>
            <a:r>
              <a:rPr lang="en-US" dirty="0" smtClean="0"/>
              <a:t>“Body </a:t>
            </a:r>
            <a:r>
              <a:rPr lang="en-US" dirty="0"/>
              <a:t>modification occurs across the globe today in various forms and for many reasons (Barker &amp; Barker, 2002, p. 92). Examples of body modifications from around the world include nose piercing associated with Hinduism, neck elongation in Thailand and Africa, henna tattooing in Southeast Asia and the Middle East, tooth filing in Bali, lip piercing and earlobe stretching in </a:t>
            </a:r>
            <a:r>
              <a:rPr lang="en-US" dirty="0" smtClean="0"/>
              <a:t>Africa.”</a:t>
            </a:r>
          </a:p>
          <a:p>
            <a:r>
              <a:rPr lang="en-US" dirty="0" smtClean="0"/>
              <a:t>Bradley University, Body Modification </a:t>
            </a:r>
            <a:endParaRPr lang="en-US" dirty="0"/>
          </a:p>
        </p:txBody>
      </p:sp>
    </p:spTree>
    <p:extLst>
      <p:ext uri="{BB962C8B-B14F-4D97-AF65-F5344CB8AC3E}">
        <p14:creationId xmlns:p14="http://schemas.microsoft.com/office/powerpoint/2010/main" val="12113453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it all up</a:t>
            </a:r>
            <a:endParaRPr lang="en-US" dirty="0"/>
          </a:p>
        </p:txBody>
      </p:sp>
      <p:sp>
        <p:nvSpPr>
          <p:cNvPr id="3" name="Content Placeholder 2"/>
          <p:cNvSpPr>
            <a:spLocks noGrp="1"/>
          </p:cNvSpPr>
          <p:nvPr>
            <p:ph idx="1"/>
          </p:nvPr>
        </p:nvSpPr>
        <p:spPr/>
        <p:txBody>
          <a:bodyPr/>
          <a:lstStyle/>
          <a:p>
            <a:r>
              <a:rPr lang="en-US" dirty="0" smtClean="0"/>
              <a:t>We will look at different examples of body modifications around the world, and how it interacts with the different elements of Human Geography. </a:t>
            </a:r>
          </a:p>
          <a:p>
            <a:pPr marL="342900" indent="-342900">
              <a:buFont typeface="Arial"/>
              <a:buChar char="•"/>
            </a:pPr>
            <a:r>
              <a:rPr lang="en-US" dirty="0" smtClean="0"/>
              <a:t>Remember cultural norms and definitions of beauty change around the world. </a:t>
            </a:r>
          </a:p>
          <a:p>
            <a:pPr marL="342900" indent="-342900">
              <a:buFont typeface="Arial"/>
              <a:buChar char="•"/>
            </a:pPr>
            <a:r>
              <a:rPr lang="en-US" dirty="0" smtClean="0"/>
              <a:t>Work hard and complete the assignment. </a:t>
            </a:r>
          </a:p>
          <a:p>
            <a:pPr marL="342900" indent="-342900">
              <a:buFont typeface="Arial"/>
              <a:buChar char="•"/>
            </a:pPr>
            <a:r>
              <a:rPr lang="en-US" dirty="0" smtClean="0"/>
              <a:t>Stay on task. </a:t>
            </a:r>
          </a:p>
          <a:p>
            <a:pPr marL="342900" indent="-342900">
              <a:buFont typeface="Arial"/>
              <a:buChar char="•"/>
            </a:pPr>
            <a:r>
              <a:rPr lang="en-US" i="1" dirty="0" smtClean="0"/>
              <a:t>DEFNED YOUR ANSWER. “Because I said so” is not a defense. Provide reasoning to whatever conclusion you come to! </a:t>
            </a:r>
            <a:endParaRPr lang="en-US" i="1" dirty="0"/>
          </a:p>
        </p:txBody>
      </p:sp>
    </p:spTree>
    <p:extLst>
      <p:ext uri="{BB962C8B-B14F-4D97-AF65-F5344CB8AC3E}">
        <p14:creationId xmlns:p14="http://schemas.microsoft.com/office/powerpoint/2010/main" val="3274086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r>
              <a:rPr lang="en-US" dirty="0" smtClean="0"/>
              <a:t>How does America view tattoos and piercings? </a:t>
            </a:r>
            <a:endParaRPr lang="en-US" dirty="0"/>
          </a:p>
        </p:txBody>
      </p:sp>
      <p:sp>
        <p:nvSpPr>
          <p:cNvPr id="238" name="SMARTINK"/>
          <p:cNvSpPr/>
          <p:nvPr/>
        </p:nvSpPr>
        <p:spPr>
          <a:xfrm>
            <a:off x="125730" y="2594610"/>
            <a:ext cx="331471" cy="22861"/>
          </a:xfrm>
          <a:custGeom>
            <a:avLst/>
            <a:gdLst/>
            <a:ahLst/>
            <a:cxnLst/>
            <a:rect l="0" t="0" r="0" b="0"/>
            <a:pathLst>
              <a:path w="331471" h="22861">
                <a:moveTo>
                  <a:pt x="0" y="22860"/>
                </a:moveTo>
                <a:lnTo>
                  <a:pt x="22860" y="11430"/>
                </a:lnTo>
                <a:lnTo>
                  <a:pt x="80010" y="0"/>
                </a:lnTo>
                <a:lnTo>
                  <a:pt x="114300" y="0"/>
                </a:lnTo>
                <a:lnTo>
                  <a:pt x="171450" y="0"/>
                </a:lnTo>
                <a:lnTo>
                  <a:pt x="217170" y="0"/>
                </a:lnTo>
                <a:lnTo>
                  <a:pt x="262890" y="0"/>
                </a:lnTo>
                <a:lnTo>
                  <a:pt x="320040" y="0"/>
                </a:lnTo>
                <a:lnTo>
                  <a:pt x="33147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9" name="SMARTINK"/>
          <p:cNvSpPr/>
          <p:nvPr/>
        </p:nvSpPr>
        <p:spPr>
          <a:xfrm>
            <a:off x="125730" y="2594610"/>
            <a:ext cx="331471" cy="22861"/>
          </a:xfrm>
          <a:custGeom>
            <a:avLst/>
            <a:gdLst/>
            <a:ahLst/>
            <a:cxnLst/>
            <a:rect l="0" t="0" r="0" b="0"/>
            <a:pathLst>
              <a:path w="331471" h="22861">
                <a:moveTo>
                  <a:pt x="0" y="22860"/>
                </a:moveTo>
                <a:lnTo>
                  <a:pt x="22860" y="11430"/>
                </a:lnTo>
                <a:lnTo>
                  <a:pt x="80010" y="0"/>
                </a:lnTo>
                <a:lnTo>
                  <a:pt x="114300" y="0"/>
                </a:lnTo>
                <a:lnTo>
                  <a:pt x="171450" y="0"/>
                </a:lnTo>
                <a:lnTo>
                  <a:pt x="217170" y="0"/>
                </a:lnTo>
                <a:lnTo>
                  <a:pt x="262890" y="0"/>
                </a:lnTo>
                <a:lnTo>
                  <a:pt x="320040" y="0"/>
                </a:lnTo>
                <a:lnTo>
                  <a:pt x="33147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0" name="SMARTINK"/>
          <p:cNvSpPr/>
          <p:nvPr/>
        </p:nvSpPr>
        <p:spPr>
          <a:xfrm>
            <a:off x="594360" y="2366010"/>
            <a:ext cx="342901" cy="422911"/>
          </a:xfrm>
          <a:custGeom>
            <a:avLst/>
            <a:gdLst/>
            <a:ahLst/>
            <a:cxnLst/>
            <a:rect l="0" t="0" r="0" b="0"/>
            <a:pathLst>
              <a:path w="342901" h="422911">
                <a:moveTo>
                  <a:pt x="11430" y="34290"/>
                </a:moveTo>
                <a:lnTo>
                  <a:pt x="0" y="45720"/>
                </a:lnTo>
                <a:lnTo>
                  <a:pt x="0" y="91440"/>
                </a:lnTo>
                <a:lnTo>
                  <a:pt x="11430" y="125730"/>
                </a:lnTo>
                <a:lnTo>
                  <a:pt x="11430" y="182880"/>
                </a:lnTo>
                <a:lnTo>
                  <a:pt x="11430" y="228600"/>
                </a:lnTo>
                <a:lnTo>
                  <a:pt x="22860" y="262890"/>
                </a:lnTo>
                <a:lnTo>
                  <a:pt x="22860" y="308610"/>
                </a:lnTo>
                <a:lnTo>
                  <a:pt x="22860" y="354330"/>
                </a:lnTo>
                <a:lnTo>
                  <a:pt x="22860" y="400050"/>
                </a:lnTo>
                <a:lnTo>
                  <a:pt x="22860" y="422910"/>
                </a:lnTo>
                <a:lnTo>
                  <a:pt x="11430" y="365760"/>
                </a:lnTo>
                <a:lnTo>
                  <a:pt x="11430" y="331470"/>
                </a:lnTo>
                <a:lnTo>
                  <a:pt x="11430" y="285750"/>
                </a:lnTo>
                <a:lnTo>
                  <a:pt x="11430" y="240030"/>
                </a:lnTo>
                <a:lnTo>
                  <a:pt x="11430" y="194310"/>
                </a:lnTo>
                <a:lnTo>
                  <a:pt x="11430" y="137160"/>
                </a:lnTo>
                <a:lnTo>
                  <a:pt x="11430" y="91440"/>
                </a:lnTo>
                <a:lnTo>
                  <a:pt x="34290" y="45720"/>
                </a:lnTo>
                <a:lnTo>
                  <a:pt x="45720" y="34290"/>
                </a:lnTo>
                <a:lnTo>
                  <a:pt x="57150" y="22860"/>
                </a:lnTo>
                <a:lnTo>
                  <a:pt x="68580" y="34290"/>
                </a:lnTo>
                <a:lnTo>
                  <a:pt x="91440" y="57150"/>
                </a:lnTo>
                <a:lnTo>
                  <a:pt x="114300" y="91440"/>
                </a:lnTo>
                <a:lnTo>
                  <a:pt x="125730" y="137160"/>
                </a:lnTo>
                <a:lnTo>
                  <a:pt x="137160" y="194310"/>
                </a:lnTo>
                <a:lnTo>
                  <a:pt x="148590" y="240030"/>
                </a:lnTo>
                <a:lnTo>
                  <a:pt x="160020" y="297180"/>
                </a:lnTo>
                <a:lnTo>
                  <a:pt x="148590" y="262890"/>
                </a:lnTo>
                <a:lnTo>
                  <a:pt x="148590" y="205740"/>
                </a:lnTo>
                <a:lnTo>
                  <a:pt x="148590" y="171450"/>
                </a:lnTo>
                <a:lnTo>
                  <a:pt x="160020" y="114300"/>
                </a:lnTo>
                <a:lnTo>
                  <a:pt x="171450" y="57150"/>
                </a:lnTo>
                <a:lnTo>
                  <a:pt x="194310" y="11430"/>
                </a:lnTo>
                <a:lnTo>
                  <a:pt x="205740" y="0"/>
                </a:lnTo>
                <a:lnTo>
                  <a:pt x="217170" y="11430"/>
                </a:lnTo>
                <a:lnTo>
                  <a:pt x="240030" y="45720"/>
                </a:lnTo>
                <a:lnTo>
                  <a:pt x="251460" y="102870"/>
                </a:lnTo>
                <a:lnTo>
                  <a:pt x="262890" y="160020"/>
                </a:lnTo>
                <a:lnTo>
                  <a:pt x="274320" y="205740"/>
                </a:lnTo>
                <a:lnTo>
                  <a:pt x="285750" y="251460"/>
                </a:lnTo>
                <a:lnTo>
                  <a:pt x="297180" y="297180"/>
                </a:lnTo>
                <a:lnTo>
                  <a:pt x="297180" y="342900"/>
                </a:lnTo>
                <a:lnTo>
                  <a:pt x="320040" y="388620"/>
                </a:lnTo>
                <a:lnTo>
                  <a:pt x="331470" y="400050"/>
                </a:lnTo>
                <a:lnTo>
                  <a:pt x="342900" y="4114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1" name="SMARTINK"/>
          <p:cNvSpPr/>
          <p:nvPr/>
        </p:nvSpPr>
        <p:spPr>
          <a:xfrm>
            <a:off x="594360" y="2366010"/>
            <a:ext cx="342901" cy="422911"/>
          </a:xfrm>
          <a:custGeom>
            <a:avLst/>
            <a:gdLst/>
            <a:ahLst/>
            <a:cxnLst/>
            <a:rect l="0" t="0" r="0" b="0"/>
            <a:pathLst>
              <a:path w="342901" h="422911">
                <a:moveTo>
                  <a:pt x="11430" y="34290"/>
                </a:moveTo>
                <a:lnTo>
                  <a:pt x="0" y="45720"/>
                </a:lnTo>
                <a:lnTo>
                  <a:pt x="0" y="91440"/>
                </a:lnTo>
                <a:lnTo>
                  <a:pt x="11430" y="125730"/>
                </a:lnTo>
                <a:lnTo>
                  <a:pt x="11430" y="182880"/>
                </a:lnTo>
                <a:lnTo>
                  <a:pt x="11430" y="228600"/>
                </a:lnTo>
                <a:lnTo>
                  <a:pt x="22860" y="262890"/>
                </a:lnTo>
                <a:lnTo>
                  <a:pt x="22860" y="308610"/>
                </a:lnTo>
                <a:lnTo>
                  <a:pt x="22860" y="354330"/>
                </a:lnTo>
                <a:lnTo>
                  <a:pt x="22860" y="400050"/>
                </a:lnTo>
                <a:lnTo>
                  <a:pt x="22860" y="422910"/>
                </a:lnTo>
                <a:lnTo>
                  <a:pt x="11430" y="365760"/>
                </a:lnTo>
                <a:lnTo>
                  <a:pt x="11430" y="331470"/>
                </a:lnTo>
                <a:lnTo>
                  <a:pt x="11430" y="285750"/>
                </a:lnTo>
                <a:lnTo>
                  <a:pt x="11430" y="240030"/>
                </a:lnTo>
                <a:lnTo>
                  <a:pt x="11430" y="194310"/>
                </a:lnTo>
                <a:lnTo>
                  <a:pt x="11430" y="137160"/>
                </a:lnTo>
                <a:lnTo>
                  <a:pt x="11430" y="91440"/>
                </a:lnTo>
                <a:lnTo>
                  <a:pt x="34290" y="45720"/>
                </a:lnTo>
                <a:lnTo>
                  <a:pt x="45720" y="34290"/>
                </a:lnTo>
                <a:lnTo>
                  <a:pt x="57150" y="22860"/>
                </a:lnTo>
                <a:lnTo>
                  <a:pt x="68580" y="34290"/>
                </a:lnTo>
                <a:lnTo>
                  <a:pt x="91440" y="57150"/>
                </a:lnTo>
                <a:lnTo>
                  <a:pt x="114300" y="91440"/>
                </a:lnTo>
                <a:lnTo>
                  <a:pt x="125730" y="137160"/>
                </a:lnTo>
                <a:lnTo>
                  <a:pt x="137160" y="194310"/>
                </a:lnTo>
                <a:lnTo>
                  <a:pt x="148590" y="240030"/>
                </a:lnTo>
                <a:lnTo>
                  <a:pt x="160020" y="297180"/>
                </a:lnTo>
                <a:lnTo>
                  <a:pt x="148590" y="262890"/>
                </a:lnTo>
                <a:lnTo>
                  <a:pt x="148590" y="205740"/>
                </a:lnTo>
                <a:lnTo>
                  <a:pt x="148590" y="171450"/>
                </a:lnTo>
                <a:lnTo>
                  <a:pt x="160020" y="114300"/>
                </a:lnTo>
                <a:lnTo>
                  <a:pt x="171450" y="57150"/>
                </a:lnTo>
                <a:lnTo>
                  <a:pt x="194310" y="11430"/>
                </a:lnTo>
                <a:lnTo>
                  <a:pt x="205740" y="0"/>
                </a:lnTo>
                <a:lnTo>
                  <a:pt x="217170" y="11430"/>
                </a:lnTo>
                <a:lnTo>
                  <a:pt x="240030" y="45720"/>
                </a:lnTo>
                <a:lnTo>
                  <a:pt x="251460" y="102870"/>
                </a:lnTo>
                <a:lnTo>
                  <a:pt x="262890" y="160020"/>
                </a:lnTo>
                <a:lnTo>
                  <a:pt x="274320" y="205740"/>
                </a:lnTo>
                <a:lnTo>
                  <a:pt x="285750" y="251460"/>
                </a:lnTo>
                <a:lnTo>
                  <a:pt x="297180" y="297180"/>
                </a:lnTo>
                <a:lnTo>
                  <a:pt x="297180" y="342900"/>
                </a:lnTo>
                <a:lnTo>
                  <a:pt x="320040" y="388620"/>
                </a:lnTo>
                <a:lnTo>
                  <a:pt x="331470" y="400050"/>
                </a:lnTo>
                <a:lnTo>
                  <a:pt x="342900" y="4114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2" name="SMARTINK"/>
          <p:cNvSpPr/>
          <p:nvPr/>
        </p:nvSpPr>
        <p:spPr>
          <a:xfrm>
            <a:off x="1028700" y="2571750"/>
            <a:ext cx="22861" cy="262891"/>
          </a:xfrm>
          <a:custGeom>
            <a:avLst/>
            <a:gdLst/>
            <a:ahLst/>
            <a:cxnLst/>
            <a:rect l="0" t="0" r="0" b="0"/>
            <a:pathLst>
              <a:path w="22861" h="262891">
                <a:moveTo>
                  <a:pt x="0" y="0"/>
                </a:moveTo>
                <a:lnTo>
                  <a:pt x="0" y="45720"/>
                </a:lnTo>
                <a:lnTo>
                  <a:pt x="0" y="91440"/>
                </a:lnTo>
                <a:lnTo>
                  <a:pt x="0" y="137160"/>
                </a:lnTo>
                <a:lnTo>
                  <a:pt x="0" y="194310"/>
                </a:lnTo>
                <a:lnTo>
                  <a:pt x="11430" y="251460"/>
                </a:lnTo>
                <a:lnTo>
                  <a:pt x="22860" y="2628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3" name="SMARTINK"/>
          <p:cNvSpPr/>
          <p:nvPr/>
        </p:nvSpPr>
        <p:spPr>
          <a:xfrm>
            <a:off x="1028700" y="2571750"/>
            <a:ext cx="22861" cy="262891"/>
          </a:xfrm>
          <a:custGeom>
            <a:avLst/>
            <a:gdLst/>
            <a:ahLst/>
            <a:cxnLst/>
            <a:rect l="0" t="0" r="0" b="0"/>
            <a:pathLst>
              <a:path w="22861" h="262891">
                <a:moveTo>
                  <a:pt x="0" y="0"/>
                </a:moveTo>
                <a:lnTo>
                  <a:pt x="0" y="45720"/>
                </a:lnTo>
                <a:lnTo>
                  <a:pt x="0" y="91440"/>
                </a:lnTo>
                <a:lnTo>
                  <a:pt x="0" y="137160"/>
                </a:lnTo>
                <a:lnTo>
                  <a:pt x="0" y="194310"/>
                </a:lnTo>
                <a:lnTo>
                  <a:pt x="11430" y="251460"/>
                </a:lnTo>
                <a:lnTo>
                  <a:pt x="22860" y="2628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4" name="SMARTINK"/>
          <p:cNvSpPr/>
          <p:nvPr/>
        </p:nvSpPr>
        <p:spPr>
          <a:xfrm>
            <a:off x="982980" y="2468880"/>
            <a:ext cx="34291" cy="1"/>
          </a:xfrm>
          <a:custGeom>
            <a:avLst/>
            <a:gdLst/>
            <a:ahLst/>
            <a:cxnLst/>
            <a:rect l="0" t="0" r="0" b="0"/>
            <a:pathLst>
              <a:path w="34291" h="1">
                <a:moveTo>
                  <a:pt x="34290" y="0"/>
                </a:moveTo>
                <a:lnTo>
                  <a:pt x="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5" name="SMARTINK"/>
          <p:cNvSpPr/>
          <p:nvPr/>
        </p:nvSpPr>
        <p:spPr>
          <a:xfrm>
            <a:off x="982980" y="2468880"/>
            <a:ext cx="34291" cy="1"/>
          </a:xfrm>
          <a:custGeom>
            <a:avLst/>
            <a:gdLst/>
            <a:ahLst/>
            <a:cxnLst/>
            <a:rect l="0" t="0" r="0" b="0"/>
            <a:pathLst>
              <a:path w="34291" h="1">
                <a:moveTo>
                  <a:pt x="34290" y="0"/>
                </a:moveTo>
                <a:lnTo>
                  <a:pt x="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6" name="SMARTINK"/>
          <p:cNvSpPr/>
          <p:nvPr/>
        </p:nvSpPr>
        <p:spPr>
          <a:xfrm>
            <a:off x="1177290" y="2491740"/>
            <a:ext cx="125731" cy="342901"/>
          </a:xfrm>
          <a:custGeom>
            <a:avLst/>
            <a:gdLst/>
            <a:ahLst/>
            <a:cxnLst/>
            <a:rect l="0" t="0" r="0" b="0"/>
            <a:pathLst>
              <a:path w="125731" h="342901">
                <a:moveTo>
                  <a:pt x="125730" y="0"/>
                </a:moveTo>
                <a:lnTo>
                  <a:pt x="102870" y="0"/>
                </a:lnTo>
                <a:lnTo>
                  <a:pt x="80010" y="68580"/>
                </a:lnTo>
                <a:lnTo>
                  <a:pt x="68580" y="114300"/>
                </a:lnTo>
                <a:lnTo>
                  <a:pt x="57150" y="171450"/>
                </a:lnTo>
                <a:lnTo>
                  <a:pt x="45720" y="217170"/>
                </a:lnTo>
                <a:lnTo>
                  <a:pt x="22860" y="274320"/>
                </a:lnTo>
                <a:lnTo>
                  <a:pt x="0" y="331470"/>
                </a:lnTo>
                <a:lnTo>
                  <a:pt x="0" y="34290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7" name="SMARTINK"/>
          <p:cNvSpPr/>
          <p:nvPr/>
        </p:nvSpPr>
        <p:spPr>
          <a:xfrm>
            <a:off x="1177290" y="2491740"/>
            <a:ext cx="125731" cy="342901"/>
          </a:xfrm>
          <a:custGeom>
            <a:avLst/>
            <a:gdLst/>
            <a:ahLst/>
            <a:cxnLst/>
            <a:rect l="0" t="0" r="0" b="0"/>
            <a:pathLst>
              <a:path w="125731" h="342901">
                <a:moveTo>
                  <a:pt x="125730" y="0"/>
                </a:moveTo>
                <a:lnTo>
                  <a:pt x="102870" y="0"/>
                </a:lnTo>
                <a:lnTo>
                  <a:pt x="80010" y="68580"/>
                </a:lnTo>
                <a:lnTo>
                  <a:pt x="68580" y="114300"/>
                </a:lnTo>
                <a:lnTo>
                  <a:pt x="57150" y="171450"/>
                </a:lnTo>
                <a:lnTo>
                  <a:pt x="45720" y="217170"/>
                </a:lnTo>
                <a:lnTo>
                  <a:pt x="22860" y="274320"/>
                </a:lnTo>
                <a:lnTo>
                  <a:pt x="0" y="331470"/>
                </a:lnTo>
                <a:lnTo>
                  <a:pt x="0" y="34290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8" name="SMARTINK"/>
          <p:cNvSpPr/>
          <p:nvPr/>
        </p:nvSpPr>
        <p:spPr>
          <a:xfrm>
            <a:off x="1143000" y="2491740"/>
            <a:ext cx="205741" cy="354331"/>
          </a:xfrm>
          <a:custGeom>
            <a:avLst/>
            <a:gdLst/>
            <a:ahLst/>
            <a:cxnLst/>
            <a:rect l="0" t="0" r="0" b="0"/>
            <a:pathLst>
              <a:path w="205741" h="354331">
                <a:moveTo>
                  <a:pt x="0" y="0"/>
                </a:moveTo>
                <a:lnTo>
                  <a:pt x="0" y="34290"/>
                </a:lnTo>
                <a:lnTo>
                  <a:pt x="11430" y="80010"/>
                </a:lnTo>
                <a:lnTo>
                  <a:pt x="34290" y="137160"/>
                </a:lnTo>
                <a:lnTo>
                  <a:pt x="34290" y="160020"/>
                </a:lnTo>
                <a:lnTo>
                  <a:pt x="68580" y="205740"/>
                </a:lnTo>
                <a:lnTo>
                  <a:pt x="102870" y="262890"/>
                </a:lnTo>
                <a:lnTo>
                  <a:pt x="137160" y="320040"/>
                </a:lnTo>
                <a:lnTo>
                  <a:pt x="160020" y="342900"/>
                </a:lnTo>
                <a:lnTo>
                  <a:pt x="182880" y="342900"/>
                </a:lnTo>
                <a:lnTo>
                  <a:pt x="205740" y="35433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49" name="SMARTINK"/>
          <p:cNvSpPr/>
          <p:nvPr/>
        </p:nvSpPr>
        <p:spPr>
          <a:xfrm>
            <a:off x="1143000" y="2491740"/>
            <a:ext cx="205741" cy="354331"/>
          </a:xfrm>
          <a:custGeom>
            <a:avLst/>
            <a:gdLst/>
            <a:ahLst/>
            <a:cxnLst/>
            <a:rect l="0" t="0" r="0" b="0"/>
            <a:pathLst>
              <a:path w="205741" h="354331">
                <a:moveTo>
                  <a:pt x="0" y="0"/>
                </a:moveTo>
                <a:lnTo>
                  <a:pt x="0" y="34290"/>
                </a:lnTo>
                <a:lnTo>
                  <a:pt x="11430" y="80010"/>
                </a:lnTo>
                <a:lnTo>
                  <a:pt x="34290" y="137160"/>
                </a:lnTo>
                <a:lnTo>
                  <a:pt x="34290" y="160020"/>
                </a:lnTo>
                <a:lnTo>
                  <a:pt x="68580" y="205740"/>
                </a:lnTo>
                <a:lnTo>
                  <a:pt x="102870" y="262890"/>
                </a:lnTo>
                <a:lnTo>
                  <a:pt x="137160" y="320040"/>
                </a:lnTo>
                <a:lnTo>
                  <a:pt x="160020" y="342900"/>
                </a:lnTo>
                <a:lnTo>
                  <a:pt x="182880" y="342900"/>
                </a:lnTo>
                <a:lnTo>
                  <a:pt x="205740" y="35433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0" name="SMARTINK"/>
          <p:cNvSpPr/>
          <p:nvPr/>
        </p:nvSpPr>
        <p:spPr>
          <a:xfrm>
            <a:off x="1303020" y="2526030"/>
            <a:ext cx="137161" cy="205741"/>
          </a:xfrm>
          <a:custGeom>
            <a:avLst/>
            <a:gdLst/>
            <a:ahLst/>
            <a:cxnLst/>
            <a:rect l="0" t="0" r="0" b="0"/>
            <a:pathLst>
              <a:path w="137161" h="205741">
                <a:moveTo>
                  <a:pt x="0" y="148590"/>
                </a:moveTo>
                <a:lnTo>
                  <a:pt x="45720" y="114300"/>
                </a:lnTo>
                <a:lnTo>
                  <a:pt x="91440" y="91440"/>
                </a:lnTo>
                <a:lnTo>
                  <a:pt x="125730" y="57150"/>
                </a:lnTo>
                <a:lnTo>
                  <a:pt x="137160" y="45720"/>
                </a:lnTo>
                <a:lnTo>
                  <a:pt x="137160" y="22860"/>
                </a:lnTo>
                <a:lnTo>
                  <a:pt x="125730" y="11430"/>
                </a:lnTo>
                <a:lnTo>
                  <a:pt x="114300" y="0"/>
                </a:lnTo>
                <a:lnTo>
                  <a:pt x="91440" y="11430"/>
                </a:lnTo>
                <a:lnTo>
                  <a:pt x="68580" y="34290"/>
                </a:lnTo>
                <a:lnTo>
                  <a:pt x="45720" y="80010"/>
                </a:lnTo>
                <a:lnTo>
                  <a:pt x="34290" y="102870"/>
                </a:lnTo>
                <a:lnTo>
                  <a:pt x="34290" y="125730"/>
                </a:lnTo>
                <a:lnTo>
                  <a:pt x="34290" y="160020"/>
                </a:lnTo>
                <a:lnTo>
                  <a:pt x="45720" y="182880"/>
                </a:lnTo>
                <a:lnTo>
                  <a:pt x="91440" y="194310"/>
                </a:lnTo>
                <a:lnTo>
                  <a:pt x="12573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1" name="SMARTINK"/>
          <p:cNvSpPr/>
          <p:nvPr/>
        </p:nvSpPr>
        <p:spPr>
          <a:xfrm>
            <a:off x="1303020" y="2526030"/>
            <a:ext cx="137161" cy="205741"/>
          </a:xfrm>
          <a:custGeom>
            <a:avLst/>
            <a:gdLst/>
            <a:ahLst/>
            <a:cxnLst/>
            <a:rect l="0" t="0" r="0" b="0"/>
            <a:pathLst>
              <a:path w="137161" h="205741">
                <a:moveTo>
                  <a:pt x="0" y="148590"/>
                </a:moveTo>
                <a:lnTo>
                  <a:pt x="45720" y="114300"/>
                </a:lnTo>
                <a:lnTo>
                  <a:pt x="91440" y="91440"/>
                </a:lnTo>
                <a:lnTo>
                  <a:pt x="125730" y="57150"/>
                </a:lnTo>
                <a:lnTo>
                  <a:pt x="137160" y="45720"/>
                </a:lnTo>
                <a:lnTo>
                  <a:pt x="137160" y="22860"/>
                </a:lnTo>
                <a:lnTo>
                  <a:pt x="125730" y="11430"/>
                </a:lnTo>
                <a:lnTo>
                  <a:pt x="114300" y="0"/>
                </a:lnTo>
                <a:lnTo>
                  <a:pt x="91440" y="11430"/>
                </a:lnTo>
                <a:lnTo>
                  <a:pt x="68580" y="34290"/>
                </a:lnTo>
                <a:lnTo>
                  <a:pt x="45720" y="80010"/>
                </a:lnTo>
                <a:lnTo>
                  <a:pt x="34290" y="102870"/>
                </a:lnTo>
                <a:lnTo>
                  <a:pt x="34290" y="125730"/>
                </a:lnTo>
                <a:lnTo>
                  <a:pt x="34290" y="160020"/>
                </a:lnTo>
                <a:lnTo>
                  <a:pt x="45720" y="182880"/>
                </a:lnTo>
                <a:lnTo>
                  <a:pt x="91440" y="194310"/>
                </a:lnTo>
                <a:lnTo>
                  <a:pt x="12573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2" name="SMARTINK"/>
          <p:cNvSpPr/>
          <p:nvPr/>
        </p:nvSpPr>
        <p:spPr>
          <a:xfrm>
            <a:off x="1508760" y="2377440"/>
            <a:ext cx="285751" cy="571501"/>
          </a:xfrm>
          <a:custGeom>
            <a:avLst/>
            <a:gdLst/>
            <a:ahLst/>
            <a:cxnLst/>
            <a:rect l="0" t="0" r="0" b="0"/>
            <a:pathLst>
              <a:path w="285751" h="571501">
                <a:moveTo>
                  <a:pt x="137160" y="262890"/>
                </a:moveTo>
                <a:lnTo>
                  <a:pt x="137160" y="240030"/>
                </a:lnTo>
                <a:lnTo>
                  <a:pt x="125730" y="217170"/>
                </a:lnTo>
                <a:lnTo>
                  <a:pt x="114300" y="205740"/>
                </a:lnTo>
                <a:lnTo>
                  <a:pt x="91440" y="205740"/>
                </a:lnTo>
                <a:lnTo>
                  <a:pt x="80010" y="217170"/>
                </a:lnTo>
                <a:lnTo>
                  <a:pt x="45720" y="240030"/>
                </a:lnTo>
                <a:lnTo>
                  <a:pt x="22860" y="262890"/>
                </a:lnTo>
                <a:lnTo>
                  <a:pt x="0" y="320040"/>
                </a:lnTo>
                <a:lnTo>
                  <a:pt x="0" y="342900"/>
                </a:lnTo>
                <a:lnTo>
                  <a:pt x="11430" y="354330"/>
                </a:lnTo>
                <a:lnTo>
                  <a:pt x="22860" y="365760"/>
                </a:lnTo>
                <a:lnTo>
                  <a:pt x="80010" y="342900"/>
                </a:lnTo>
                <a:lnTo>
                  <a:pt x="91440" y="331470"/>
                </a:lnTo>
                <a:lnTo>
                  <a:pt x="102870" y="308610"/>
                </a:lnTo>
                <a:lnTo>
                  <a:pt x="125730" y="262890"/>
                </a:lnTo>
                <a:lnTo>
                  <a:pt x="148590" y="217170"/>
                </a:lnTo>
                <a:lnTo>
                  <a:pt x="148590" y="160020"/>
                </a:lnTo>
                <a:lnTo>
                  <a:pt x="148590" y="125730"/>
                </a:lnTo>
                <a:lnTo>
                  <a:pt x="148590" y="68580"/>
                </a:lnTo>
                <a:lnTo>
                  <a:pt x="137160" y="11430"/>
                </a:lnTo>
                <a:lnTo>
                  <a:pt x="125730" y="0"/>
                </a:lnTo>
                <a:lnTo>
                  <a:pt x="125730" y="68580"/>
                </a:lnTo>
                <a:lnTo>
                  <a:pt x="137160" y="102870"/>
                </a:lnTo>
                <a:lnTo>
                  <a:pt x="148590" y="160020"/>
                </a:lnTo>
                <a:lnTo>
                  <a:pt x="148590" y="205740"/>
                </a:lnTo>
                <a:lnTo>
                  <a:pt x="160020" y="251460"/>
                </a:lnTo>
                <a:lnTo>
                  <a:pt x="171450" y="308610"/>
                </a:lnTo>
                <a:lnTo>
                  <a:pt x="182880" y="354330"/>
                </a:lnTo>
                <a:lnTo>
                  <a:pt x="194310" y="400050"/>
                </a:lnTo>
                <a:lnTo>
                  <a:pt x="228600" y="457200"/>
                </a:lnTo>
                <a:lnTo>
                  <a:pt x="251460" y="514350"/>
                </a:lnTo>
                <a:lnTo>
                  <a:pt x="285750" y="57150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3" name="SMARTINK"/>
          <p:cNvSpPr/>
          <p:nvPr/>
        </p:nvSpPr>
        <p:spPr>
          <a:xfrm>
            <a:off x="1508760" y="2377440"/>
            <a:ext cx="285751" cy="571501"/>
          </a:xfrm>
          <a:custGeom>
            <a:avLst/>
            <a:gdLst/>
            <a:ahLst/>
            <a:cxnLst/>
            <a:rect l="0" t="0" r="0" b="0"/>
            <a:pathLst>
              <a:path w="285751" h="571501">
                <a:moveTo>
                  <a:pt x="137160" y="262890"/>
                </a:moveTo>
                <a:lnTo>
                  <a:pt x="137160" y="240030"/>
                </a:lnTo>
                <a:lnTo>
                  <a:pt x="125730" y="217170"/>
                </a:lnTo>
                <a:lnTo>
                  <a:pt x="114300" y="205740"/>
                </a:lnTo>
                <a:lnTo>
                  <a:pt x="91440" y="205740"/>
                </a:lnTo>
                <a:lnTo>
                  <a:pt x="80010" y="217170"/>
                </a:lnTo>
                <a:lnTo>
                  <a:pt x="45720" y="240030"/>
                </a:lnTo>
                <a:lnTo>
                  <a:pt x="22860" y="262890"/>
                </a:lnTo>
                <a:lnTo>
                  <a:pt x="0" y="320040"/>
                </a:lnTo>
                <a:lnTo>
                  <a:pt x="0" y="342900"/>
                </a:lnTo>
                <a:lnTo>
                  <a:pt x="11430" y="354330"/>
                </a:lnTo>
                <a:lnTo>
                  <a:pt x="22860" y="365760"/>
                </a:lnTo>
                <a:lnTo>
                  <a:pt x="80010" y="342900"/>
                </a:lnTo>
                <a:lnTo>
                  <a:pt x="91440" y="331470"/>
                </a:lnTo>
                <a:lnTo>
                  <a:pt x="102870" y="308610"/>
                </a:lnTo>
                <a:lnTo>
                  <a:pt x="125730" y="262890"/>
                </a:lnTo>
                <a:lnTo>
                  <a:pt x="148590" y="217170"/>
                </a:lnTo>
                <a:lnTo>
                  <a:pt x="148590" y="160020"/>
                </a:lnTo>
                <a:lnTo>
                  <a:pt x="148590" y="125730"/>
                </a:lnTo>
                <a:lnTo>
                  <a:pt x="148590" y="68580"/>
                </a:lnTo>
                <a:lnTo>
                  <a:pt x="137160" y="11430"/>
                </a:lnTo>
                <a:lnTo>
                  <a:pt x="125730" y="0"/>
                </a:lnTo>
                <a:lnTo>
                  <a:pt x="125730" y="68580"/>
                </a:lnTo>
                <a:lnTo>
                  <a:pt x="137160" y="102870"/>
                </a:lnTo>
                <a:lnTo>
                  <a:pt x="148590" y="160020"/>
                </a:lnTo>
                <a:lnTo>
                  <a:pt x="148590" y="205740"/>
                </a:lnTo>
                <a:lnTo>
                  <a:pt x="160020" y="251460"/>
                </a:lnTo>
                <a:lnTo>
                  <a:pt x="171450" y="308610"/>
                </a:lnTo>
                <a:lnTo>
                  <a:pt x="182880" y="354330"/>
                </a:lnTo>
                <a:lnTo>
                  <a:pt x="194310" y="400050"/>
                </a:lnTo>
                <a:lnTo>
                  <a:pt x="228600" y="457200"/>
                </a:lnTo>
                <a:lnTo>
                  <a:pt x="251460" y="514350"/>
                </a:lnTo>
                <a:lnTo>
                  <a:pt x="285750" y="57150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4" name="SMARTINK"/>
          <p:cNvSpPr/>
          <p:nvPr/>
        </p:nvSpPr>
        <p:spPr>
          <a:xfrm>
            <a:off x="937260" y="2948940"/>
            <a:ext cx="102871" cy="137161"/>
          </a:xfrm>
          <a:custGeom>
            <a:avLst/>
            <a:gdLst/>
            <a:ahLst/>
            <a:cxnLst/>
            <a:rect l="0" t="0" r="0" b="0"/>
            <a:pathLst>
              <a:path w="102871" h="137161">
                <a:moveTo>
                  <a:pt x="80010" y="34290"/>
                </a:moveTo>
                <a:lnTo>
                  <a:pt x="68580" y="11430"/>
                </a:lnTo>
                <a:lnTo>
                  <a:pt x="80010" y="0"/>
                </a:lnTo>
                <a:lnTo>
                  <a:pt x="91440" y="22860"/>
                </a:lnTo>
                <a:lnTo>
                  <a:pt x="102870" y="68580"/>
                </a:lnTo>
                <a:lnTo>
                  <a:pt x="102870" y="91440"/>
                </a:lnTo>
                <a:lnTo>
                  <a:pt x="102870" y="114300"/>
                </a:lnTo>
                <a:lnTo>
                  <a:pt x="91440" y="125730"/>
                </a:lnTo>
                <a:lnTo>
                  <a:pt x="68580" y="137160"/>
                </a:lnTo>
                <a:lnTo>
                  <a:pt x="34290" y="125730"/>
                </a:lnTo>
                <a:lnTo>
                  <a:pt x="22860" y="114300"/>
                </a:lnTo>
                <a:lnTo>
                  <a:pt x="0" y="91440"/>
                </a:lnTo>
                <a:lnTo>
                  <a:pt x="0" y="57150"/>
                </a:lnTo>
                <a:lnTo>
                  <a:pt x="11430" y="228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5" name="SMARTINK"/>
          <p:cNvSpPr/>
          <p:nvPr/>
        </p:nvSpPr>
        <p:spPr>
          <a:xfrm>
            <a:off x="937260" y="2948940"/>
            <a:ext cx="102871" cy="137161"/>
          </a:xfrm>
          <a:custGeom>
            <a:avLst/>
            <a:gdLst/>
            <a:ahLst/>
            <a:cxnLst/>
            <a:rect l="0" t="0" r="0" b="0"/>
            <a:pathLst>
              <a:path w="102871" h="137161">
                <a:moveTo>
                  <a:pt x="80010" y="34290"/>
                </a:moveTo>
                <a:lnTo>
                  <a:pt x="68580" y="11430"/>
                </a:lnTo>
                <a:lnTo>
                  <a:pt x="80010" y="0"/>
                </a:lnTo>
                <a:lnTo>
                  <a:pt x="91440" y="22860"/>
                </a:lnTo>
                <a:lnTo>
                  <a:pt x="102870" y="68580"/>
                </a:lnTo>
                <a:lnTo>
                  <a:pt x="102870" y="91440"/>
                </a:lnTo>
                <a:lnTo>
                  <a:pt x="102870" y="114300"/>
                </a:lnTo>
                <a:lnTo>
                  <a:pt x="91440" y="125730"/>
                </a:lnTo>
                <a:lnTo>
                  <a:pt x="68580" y="137160"/>
                </a:lnTo>
                <a:lnTo>
                  <a:pt x="34290" y="125730"/>
                </a:lnTo>
                <a:lnTo>
                  <a:pt x="22860" y="114300"/>
                </a:lnTo>
                <a:lnTo>
                  <a:pt x="0" y="91440"/>
                </a:lnTo>
                <a:lnTo>
                  <a:pt x="0" y="57150"/>
                </a:lnTo>
                <a:lnTo>
                  <a:pt x="11430" y="228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6" name="SMARTINK"/>
          <p:cNvSpPr/>
          <p:nvPr/>
        </p:nvSpPr>
        <p:spPr>
          <a:xfrm>
            <a:off x="1177290" y="2983230"/>
            <a:ext cx="22861" cy="217171"/>
          </a:xfrm>
          <a:custGeom>
            <a:avLst/>
            <a:gdLst/>
            <a:ahLst/>
            <a:cxnLst/>
            <a:rect l="0" t="0" r="0" b="0"/>
            <a:pathLst>
              <a:path w="22861" h="217171">
                <a:moveTo>
                  <a:pt x="0" y="0"/>
                </a:moveTo>
                <a:lnTo>
                  <a:pt x="0" y="45720"/>
                </a:lnTo>
                <a:lnTo>
                  <a:pt x="0" y="91440"/>
                </a:lnTo>
                <a:lnTo>
                  <a:pt x="0" y="137160"/>
                </a:lnTo>
                <a:lnTo>
                  <a:pt x="11430" y="194310"/>
                </a:lnTo>
                <a:lnTo>
                  <a:pt x="22860" y="2171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7" name="SMARTINK"/>
          <p:cNvSpPr/>
          <p:nvPr/>
        </p:nvSpPr>
        <p:spPr>
          <a:xfrm>
            <a:off x="1177290" y="2983230"/>
            <a:ext cx="22861" cy="217171"/>
          </a:xfrm>
          <a:custGeom>
            <a:avLst/>
            <a:gdLst/>
            <a:ahLst/>
            <a:cxnLst/>
            <a:rect l="0" t="0" r="0" b="0"/>
            <a:pathLst>
              <a:path w="22861" h="217171">
                <a:moveTo>
                  <a:pt x="0" y="0"/>
                </a:moveTo>
                <a:lnTo>
                  <a:pt x="0" y="45720"/>
                </a:lnTo>
                <a:lnTo>
                  <a:pt x="0" y="91440"/>
                </a:lnTo>
                <a:lnTo>
                  <a:pt x="0" y="137160"/>
                </a:lnTo>
                <a:lnTo>
                  <a:pt x="11430" y="194310"/>
                </a:lnTo>
                <a:lnTo>
                  <a:pt x="22860" y="2171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8" name="SMARTINK"/>
          <p:cNvSpPr/>
          <p:nvPr/>
        </p:nvSpPr>
        <p:spPr>
          <a:xfrm>
            <a:off x="1085850" y="2903220"/>
            <a:ext cx="342901" cy="285751"/>
          </a:xfrm>
          <a:custGeom>
            <a:avLst/>
            <a:gdLst/>
            <a:ahLst/>
            <a:cxnLst/>
            <a:rect l="0" t="0" r="0" b="0"/>
            <a:pathLst>
              <a:path w="342901" h="285751">
                <a:moveTo>
                  <a:pt x="0" y="91440"/>
                </a:moveTo>
                <a:lnTo>
                  <a:pt x="0" y="68580"/>
                </a:lnTo>
                <a:lnTo>
                  <a:pt x="22860" y="22860"/>
                </a:lnTo>
                <a:lnTo>
                  <a:pt x="45720" y="0"/>
                </a:lnTo>
                <a:lnTo>
                  <a:pt x="80010" y="0"/>
                </a:lnTo>
                <a:lnTo>
                  <a:pt x="114300" y="0"/>
                </a:lnTo>
                <a:lnTo>
                  <a:pt x="125730" y="11430"/>
                </a:lnTo>
                <a:lnTo>
                  <a:pt x="148590" y="22860"/>
                </a:lnTo>
                <a:lnTo>
                  <a:pt x="148590" y="45720"/>
                </a:lnTo>
                <a:lnTo>
                  <a:pt x="137160" y="102870"/>
                </a:lnTo>
                <a:lnTo>
                  <a:pt x="114300" y="160020"/>
                </a:lnTo>
                <a:lnTo>
                  <a:pt x="91440" y="205740"/>
                </a:lnTo>
                <a:lnTo>
                  <a:pt x="91440" y="240030"/>
                </a:lnTo>
                <a:lnTo>
                  <a:pt x="102870" y="262890"/>
                </a:lnTo>
                <a:lnTo>
                  <a:pt x="114300" y="285750"/>
                </a:lnTo>
                <a:lnTo>
                  <a:pt x="137160" y="285750"/>
                </a:lnTo>
                <a:lnTo>
                  <a:pt x="160020" y="274320"/>
                </a:lnTo>
                <a:lnTo>
                  <a:pt x="205740" y="240030"/>
                </a:lnTo>
                <a:lnTo>
                  <a:pt x="240030" y="217170"/>
                </a:lnTo>
                <a:lnTo>
                  <a:pt x="251460" y="194310"/>
                </a:lnTo>
                <a:lnTo>
                  <a:pt x="251460" y="160020"/>
                </a:lnTo>
                <a:lnTo>
                  <a:pt x="228600" y="171450"/>
                </a:lnTo>
                <a:lnTo>
                  <a:pt x="217170" y="194310"/>
                </a:lnTo>
                <a:lnTo>
                  <a:pt x="217170" y="217170"/>
                </a:lnTo>
                <a:lnTo>
                  <a:pt x="228600" y="251460"/>
                </a:lnTo>
                <a:lnTo>
                  <a:pt x="240030" y="262890"/>
                </a:lnTo>
                <a:lnTo>
                  <a:pt x="251460" y="274320"/>
                </a:lnTo>
                <a:lnTo>
                  <a:pt x="274320" y="274320"/>
                </a:lnTo>
                <a:lnTo>
                  <a:pt x="308610" y="262890"/>
                </a:lnTo>
                <a:lnTo>
                  <a:pt x="342900" y="2628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59" name="SMARTINK"/>
          <p:cNvSpPr/>
          <p:nvPr/>
        </p:nvSpPr>
        <p:spPr>
          <a:xfrm>
            <a:off x="1085850" y="2903220"/>
            <a:ext cx="342901" cy="285751"/>
          </a:xfrm>
          <a:custGeom>
            <a:avLst/>
            <a:gdLst/>
            <a:ahLst/>
            <a:cxnLst/>
            <a:rect l="0" t="0" r="0" b="0"/>
            <a:pathLst>
              <a:path w="342901" h="285751">
                <a:moveTo>
                  <a:pt x="0" y="91440"/>
                </a:moveTo>
                <a:lnTo>
                  <a:pt x="0" y="68580"/>
                </a:lnTo>
                <a:lnTo>
                  <a:pt x="22860" y="22860"/>
                </a:lnTo>
                <a:lnTo>
                  <a:pt x="45720" y="0"/>
                </a:lnTo>
                <a:lnTo>
                  <a:pt x="80010" y="0"/>
                </a:lnTo>
                <a:lnTo>
                  <a:pt x="114300" y="0"/>
                </a:lnTo>
                <a:lnTo>
                  <a:pt x="125730" y="11430"/>
                </a:lnTo>
                <a:lnTo>
                  <a:pt x="148590" y="22860"/>
                </a:lnTo>
                <a:lnTo>
                  <a:pt x="148590" y="45720"/>
                </a:lnTo>
                <a:lnTo>
                  <a:pt x="137160" y="102870"/>
                </a:lnTo>
                <a:lnTo>
                  <a:pt x="114300" y="160020"/>
                </a:lnTo>
                <a:lnTo>
                  <a:pt x="91440" y="205740"/>
                </a:lnTo>
                <a:lnTo>
                  <a:pt x="91440" y="240030"/>
                </a:lnTo>
                <a:lnTo>
                  <a:pt x="102870" y="262890"/>
                </a:lnTo>
                <a:lnTo>
                  <a:pt x="114300" y="285750"/>
                </a:lnTo>
                <a:lnTo>
                  <a:pt x="137160" y="285750"/>
                </a:lnTo>
                <a:lnTo>
                  <a:pt x="160020" y="274320"/>
                </a:lnTo>
                <a:lnTo>
                  <a:pt x="205740" y="240030"/>
                </a:lnTo>
                <a:lnTo>
                  <a:pt x="240030" y="217170"/>
                </a:lnTo>
                <a:lnTo>
                  <a:pt x="251460" y="194310"/>
                </a:lnTo>
                <a:lnTo>
                  <a:pt x="251460" y="160020"/>
                </a:lnTo>
                <a:lnTo>
                  <a:pt x="228600" y="171450"/>
                </a:lnTo>
                <a:lnTo>
                  <a:pt x="217170" y="194310"/>
                </a:lnTo>
                <a:lnTo>
                  <a:pt x="217170" y="217170"/>
                </a:lnTo>
                <a:lnTo>
                  <a:pt x="228600" y="251460"/>
                </a:lnTo>
                <a:lnTo>
                  <a:pt x="240030" y="262890"/>
                </a:lnTo>
                <a:lnTo>
                  <a:pt x="251460" y="274320"/>
                </a:lnTo>
                <a:lnTo>
                  <a:pt x="274320" y="274320"/>
                </a:lnTo>
                <a:lnTo>
                  <a:pt x="308610" y="262890"/>
                </a:lnTo>
                <a:lnTo>
                  <a:pt x="342900" y="2628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0" name="SMARTINK"/>
          <p:cNvSpPr/>
          <p:nvPr/>
        </p:nvSpPr>
        <p:spPr>
          <a:xfrm>
            <a:off x="1463040" y="2903220"/>
            <a:ext cx="57151" cy="274321"/>
          </a:xfrm>
          <a:custGeom>
            <a:avLst/>
            <a:gdLst/>
            <a:ahLst/>
            <a:cxnLst/>
            <a:rect l="0" t="0" r="0" b="0"/>
            <a:pathLst>
              <a:path w="57151" h="274321">
                <a:moveTo>
                  <a:pt x="11430" y="0"/>
                </a:moveTo>
                <a:lnTo>
                  <a:pt x="0" y="11430"/>
                </a:lnTo>
                <a:lnTo>
                  <a:pt x="0" y="34290"/>
                </a:lnTo>
                <a:lnTo>
                  <a:pt x="0" y="80010"/>
                </a:lnTo>
                <a:lnTo>
                  <a:pt x="11430" y="125730"/>
                </a:lnTo>
                <a:lnTo>
                  <a:pt x="11430" y="160020"/>
                </a:lnTo>
                <a:lnTo>
                  <a:pt x="22860" y="205740"/>
                </a:lnTo>
                <a:lnTo>
                  <a:pt x="34290" y="251460"/>
                </a:lnTo>
                <a:lnTo>
                  <a:pt x="57150" y="27432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1" name="SMARTINK"/>
          <p:cNvSpPr/>
          <p:nvPr/>
        </p:nvSpPr>
        <p:spPr>
          <a:xfrm>
            <a:off x="1463040" y="2903220"/>
            <a:ext cx="57151" cy="274321"/>
          </a:xfrm>
          <a:custGeom>
            <a:avLst/>
            <a:gdLst/>
            <a:ahLst/>
            <a:cxnLst/>
            <a:rect l="0" t="0" r="0" b="0"/>
            <a:pathLst>
              <a:path w="57151" h="274321">
                <a:moveTo>
                  <a:pt x="11430" y="0"/>
                </a:moveTo>
                <a:lnTo>
                  <a:pt x="0" y="11430"/>
                </a:lnTo>
                <a:lnTo>
                  <a:pt x="0" y="34290"/>
                </a:lnTo>
                <a:lnTo>
                  <a:pt x="0" y="80010"/>
                </a:lnTo>
                <a:lnTo>
                  <a:pt x="11430" y="125730"/>
                </a:lnTo>
                <a:lnTo>
                  <a:pt x="11430" y="160020"/>
                </a:lnTo>
                <a:lnTo>
                  <a:pt x="22860" y="205740"/>
                </a:lnTo>
                <a:lnTo>
                  <a:pt x="34290" y="251460"/>
                </a:lnTo>
                <a:lnTo>
                  <a:pt x="57150" y="27432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2" name="SMARTINK"/>
          <p:cNvSpPr/>
          <p:nvPr/>
        </p:nvSpPr>
        <p:spPr>
          <a:xfrm>
            <a:off x="1577340" y="3051810"/>
            <a:ext cx="22861" cy="148591"/>
          </a:xfrm>
          <a:custGeom>
            <a:avLst/>
            <a:gdLst/>
            <a:ahLst/>
            <a:cxnLst/>
            <a:rect l="0" t="0" r="0" b="0"/>
            <a:pathLst>
              <a:path w="22861" h="148591">
                <a:moveTo>
                  <a:pt x="0" y="0"/>
                </a:moveTo>
                <a:lnTo>
                  <a:pt x="0" y="45720"/>
                </a:lnTo>
                <a:lnTo>
                  <a:pt x="11430" y="102870"/>
                </a:lnTo>
                <a:lnTo>
                  <a:pt x="22860" y="1485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3" name="SMARTINK"/>
          <p:cNvSpPr/>
          <p:nvPr/>
        </p:nvSpPr>
        <p:spPr>
          <a:xfrm>
            <a:off x="1577340" y="3051810"/>
            <a:ext cx="22861" cy="148591"/>
          </a:xfrm>
          <a:custGeom>
            <a:avLst/>
            <a:gdLst/>
            <a:ahLst/>
            <a:cxnLst/>
            <a:rect l="0" t="0" r="0" b="0"/>
            <a:pathLst>
              <a:path w="22861" h="148591">
                <a:moveTo>
                  <a:pt x="0" y="0"/>
                </a:moveTo>
                <a:lnTo>
                  <a:pt x="0" y="45720"/>
                </a:lnTo>
                <a:lnTo>
                  <a:pt x="11430" y="102870"/>
                </a:lnTo>
                <a:lnTo>
                  <a:pt x="22860" y="1485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4" name="SMARTINK"/>
          <p:cNvSpPr/>
          <p:nvPr/>
        </p:nvSpPr>
        <p:spPr>
          <a:xfrm>
            <a:off x="1588770" y="2960370"/>
            <a:ext cx="22861" cy="1"/>
          </a:xfrm>
          <a:custGeom>
            <a:avLst/>
            <a:gdLst/>
            <a:ahLst/>
            <a:cxnLst/>
            <a:rect l="0" t="0" r="0" b="0"/>
            <a:pathLst>
              <a:path w="22861" h="1">
                <a:moveTo>
                  <a:pt x="22860" y="0"/>
                </a:moveTo>
                <a:lnTo>
                  <a:pt x="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5" name="SMARTINK"/>
          <p:cNvSpPr/>
          <p:nvPr/>
        </p:nvSpPr>
        <p:spPr>
          <a:xfrm>
            <a:off x="1588770" y="2960370"/>
            <a:ext cx="22861" cy="1"/>
          </a:xfrm>
          <a:custGeom>
            <a:avLst/>
            <a:gdLst/>
            <a:ahLst/>
            <a:cxnLst/>
            <a:rect l="0" t="0" r="0" b="0"/>
            <a:pathLst>
              <a:path w="22861" h="1">
                <a:moveTo>
                  <a:pt x="22860" y="0"/>
                </a:moveTo>
                <a:lnTo>
                  <a:pt x="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6" name="SMARTINK"/>
          <p:cNvSpPr/>
          <p:nvPr/>
        </p:nvSpPr>
        <p:spPr>
          <a:xfrm>
            <a:off x="1611630" y="2983230"/>
            <a:ext cx="125731" cy="274321"/>
          </a:xfrm>
          <a:custGeom>
            <a:avLst/>
            <a:gdLst/>
            <a:ahLst/>
            <a:cxnLst/>
            <a:rect l="0" t="0" r="0" b="0"/>
            <a:pathLst>
              <a:path w="125731" h="274321">
                <a:moveTo>
                  <a:pt x="125730" y="22860"/>
                </a:moveTo>
                <a:lnTo>
                  <a:pt x="114300" y="0"/>
                </a:lnTo>
                <a:lnTo>
                  <a:pt x="91440" y="0"/>
                </a:lnTo>
                <a:lnTo>
                  <a:pt x="57150" y="0"/>
                </a:lnTo>
                <a:lnTo>
                  <a:pt x="45720" y="11430"/>
                </a:lnTo>
                <a:lnTo>
                  <a:pt x="22860" y="34290"/>
                </a:lnTo>
                <a:lnTo>
                  <a:pt x="0" y="80010"/>
                </a:lnTo>
                <a:lnTo>
                  <a:pt x="11430" y="91440"/>
                </a:lnTo>
                <a:lnTo>
                  <a:pt x="34290" y="91440"/>
                </a:lnTo>
                <a:lnTo>
                  <a:pt x="68580" y="68580"/>
                </a:lnTo>
                <a:lnTo>
                  <a:pt x="80010" y="57150"/>
                </a:lnTo>
                <a:lnTo>
                  <a:pt x="102870" y="57150"/>
                </a:lnTo>
                <a:lnTo>
                  <a:pt x="102870" y="80010"/>
                </a:lnTo>
                <a:lnTo>
                  <a:pt x="102870" y="137160"/>
                </a:lnTo>
                <a:lnTo>
                  <a:pt x="114300" y="194310"/>
                </a:lnTo>
                <a:lnTo>
                  <a:pt x="114300" y="251460"/>
                </a:lnTo>
                <a:lnTo>
                  <a:pt x="102870" y="262890"/>
                </a:lnTo>
                <a:lnTo>
                  <a:pt x="91440" y="274320"/>
                </a:lnTo>
                <a:lnTo>
                  <a:pt x="45720" y="251460"/>
                </a:lnTo>
                <a:lnTo>
                  <a:pt x="34290" y="240030"/>
                </a:lnTo>
                <a:lnTo>
                  <a:pt x="1143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7" name="SMARTINK"/>
          <p:cNvSpPr/>
          <p:nvPr/>
        </p:nvSpPr>
        <p:spPr>
          <a:xfrm>
            <a:off x="1611630" y="2983230"/>
            <a:ext cx="125731" cy="274321"/>
          </a:xfrm>
          <a:custGeom>
            <a:avLst/>
            <a:gdLst/>
            <a:ahLst/>
            <a:cxnLst/>
            <a:rect l="0" t="0" r="0" b="0"/>
            <a:pathLst>
              <a:path w="125731" h="274321">
                <a:moveTo>
                  <a:pt x="125730" y="22860"/>
                </a:moveTo>
                <a:lnTo>
                  <a:pt x="114300" y="0"/>
                </a:lnTo>
                <a:lnTo>
                  <a:pt x="91440" y="0"/>
                </a:lnTo>
                <a:lnTo>
                  <a:pt x="57150" y="0"/>
                </a:lnTo>
                <a:lnTo>
                  <a:pt x="45720" y="11430"/>
                </a:lnTo>
                <a:lnTo>
                  <a:pt x="22860" y="34290"/>
                </a:lnTo>
                <a:lnTo>
                  <a:pt x="0" y="80010"/>
                </a:lnTo>
                <a:lnTo>
                  <a:pt x="11430" y="91440"/>
                </a:lnTo>
                <a:lnTo>
                  <a:pt x="34290" y="91440"/>
                </a:lnTo>
                <a:lnTo>
                  <a:pt x="68580" y="68580"/>
                </a:lnTo>
                <a:lnTo>
                  <a:pt x="80010" y="57150"/>
                </a:lnTo>
                <a:lnTo>
                  <a:pt x="102870" y="57150"/>
                </a:lnTo>
                <a:lnTo>
                  <a:pt x="102870" y="80010"/>
                </a:lnTo>
                <a:lnTo>
                  <a:pt x="102870" y="137160"/>
                </a:lnTo>
                <a:lnTo>
                  <a:pt x="114300" y="194310"/>
                </a:lnTo>
                <a:lnTo>
                  <a:pt x="114300" y="251460"/>
                </a:lnTo>
                <a:lnTo>
                  <a:pt x="102870" y="262890"/>
                </a:lnTo>
                <a:lnTo>
                  <a:pt x="91440" y="274320"/>
                </a:lnTo>
                <a:lnTo>
                  <a:pt x="45720" y="251460"/>
                </a:lnTo>
                <a:lnTo>
                  <a:pt x="34290" y="240030"/>
                </a:lnTo>
                <a:lnTo>
                  <a:pt x="1143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8" name="SMARTINK"/>
          <p:cNvSpPr/>
          <p:nvPr/>
        </p:nvSpPr>
        <p:spPr>
          <a:xfrm>
            <a:off x="1794510" y="2983230"/>
            <a:ext cx="22861" cy="137161"/>
          </a:xfrm>
          <a:custGeom>
            <a:avLst/>
            <a:gdLst/>
            <a:ahLst/>
            <a:cxnLst/>
            <a:rect l="0" t="0" r="0" b="0"/>
            <a:pathLst>
              <a:path w="22861" h="137161">
                <a:moveTo>
                  <a:pt x="0" y="0"/>
                </a:moveTo>
                <a:lnTo>
                  <a:pt x="0" y="45720"/>
                </a:lnTo>
                <a:lnTo>
                  <a:pt x="11430" y="102870"/>
                </a:lnTo>
                <a:lnTo>
                  <a:pt x="22860" y="1371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9" name="SMARTINK"/>
          <p:cNvSpPr/>
          <p:nvPr/>
        </p:nvSpPr>
        <p:spPr>
          <a:xfrm>
            <a:off x="1794510" y="2983230"/>
            <a:ext cx="22861" cy="137161"/>
          </a:xfrm>
          <a:custGeom>
            <a:avLst/>
            <a:gdLst/>
            <a:ahLst/>
            <a:cxnLst/>
            <a:rect l="0" t="0" r="0" b="0"/>
            <a:pathLst>
              <a:path w="22861" h="137161">
                <a:moveTo>
                  <a:pt x="0" y="0"/>
                </a:moveTo>
                <a:lnTo>
                  <a:pt x="0" y="45720"/>
                </a:lnTo>
                <a:lnTo>
                  <a:pt x="11430" y="102870"/>
                </a:lnTo>
                <a:lnTo>
                  <a:pt x="22860" y="1371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0" name="SMARTINK"/>
          <p:cNvSpPr/>
          <p:nvPr/>
        </p:nvSpPr>
        <p:spPr>
          <a:xfrm>
            <a:off x="1760220" y="2926080"/>
            <a:ext cx="11431" cy="11431"/>
          </a:xfrm>
          <a:custGeom>
            <a:avLst/>
            <a:gdLst/>
            <a:ahLst/>
            <a:cxnLst/>
            <a:rect l="0" t="0" r="0" b="0"/>
            <a:pathLst>
              <a:path w="11431" h="11431">
                <a:moveTo>
                  <a:pt x="11430" y="11430"/>
                </a:moveTo>
                <a:lnTo>
                  <a:pt x="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1" name="SMARTINK"/>
          <p:cNvSpPr/>
          <p:nvPr/>
        </p:nvSpPr>
        <p:spPr>
          <a:xfrm>
            <a:off x="1760220" y="2926080"/>
            <a:ext cx="11431" cy="11431"/>
          </a:xfrm>
          <a:custGeom>
            <a:avLst/>
            <a:gdLst/>
            <a:ahLst/>
            <a:cxnLst/>
            <a:rect l="0" t="0" r="0" b="0"/>
            <a:pathLst>
              <a:path w="11431" h="11431">
                <a:moveTo>
                  <a:pt x="11430" y="11430"/>
                </a:moveTo>
                <a:lnTo>
                  <a:pt x="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2" name="SMARTINK"/>
          <p:cNvSpPr/>
          <p:nvPr/>
        </p:nvSpPr>
        <p:spPr>
          <a:xfrm>
            <a:off x="1885950" y="2926080"/>
            <a:ext cx="68581" cy="160021"/>
          </a:xfrm>
          <a:custGeom>
            <a:avLst/>
            <a:gdLst/>
            <a:ahLst/>
            <a:cxnLst/>
            <a:rect l="0" t="0" r="0" b="0"/>
            <a:pathLst>
              <a:path w="68581" h="160021">
                <a:moveTo>
                  <a:pt x="68580" y="11430"/>
                </a:moveTo>
                <a:lnTo>
                  <a:pt x="11430" y="57150"/>
                </a:lnTo>
                <a:lnTo>
                  <a:pt x="0" y="102870"/>
                </a:lnTo>
                <a:lnTo>
                  <a:pt x="0" y="125730"/>
                </a:lnTo>
                <a:lnTo>
                  <a:pt x="0" y="148590"/>
                </a:lnTo>
                <a:lnTo>
                  <a:pt x="11430" y="160020"/>
                </a:lnTo>
                <a:lnTo>
                  <a:pt x="22860" y="148590"/>
                </a:lnTo>
                <a:lnTo>
                  <a:pt x="45720" y="137160"/>
                </a:lnTo>
                <a:lnTo>
                  <a:pt x="68580" y="114300"/>
                </a:lnTo>
                <a:lnTo>
                  <a:pt x="68580" y="80010"/>
                </a:lnTo>
                <a:lnTo>
                  <a:pt x="68580" y="57150"/>
                </a:lnTo>
                <a:lnTo>
                  <a:pt x="45720" y="0"/>
                </a:lnTo>
                <a:lnTo>
                  <a:pt x="4572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3" name="SMARTINK"/>
          <p:cNvSpPr/>
          <p:nvPr/>
        </p:nvSpPr>
        <p:spPr>
          <a:xfrm>
            <a:off x="1885950" y="2926080"/>
            <a:ext cx="68581" cy="160021"/>
          </a:xfrm>
          <a:custGeom>
            <a:avLst/>
            <a:gdLst/>
            <a:ahLst/>
            <a:cxnLst/>
            <a:rect l="0" t="0" r="0" b="0"/>
            <a:pathLst>
              <a:path w="68581" h="160021">
                <a:moveTo>
                  <a:pt x="68580" y="11430"/>
                </a:moveTo>
                <a:lnTo>
                  <a:pt x="11430" y="57150"/>
                </a:lnTo>
                <a:lnTo>
                  <a:pt x="0" y="102870"/>
                </a:lnTo>
                <a:lnTo>
                  <a:pt x="0" y="125730"/>
                </a:lnTo>
                <a:lnTo>
                  <a:pt x="0" y="148590"/>
                </a:lnTo>
                <a:lnTo>
                  <a:pt x="11430" y="160020"/>
                </a:lnTo>
                <a:lnTo>
                  <a:pt x="22860" y="148590"/>
                </a:lnTo>
                <a:lnTo>
                  <a:pt x="45720" y="137160"/>
                </a:lnTo>
                <a:lnTo>
                  <a:pt x="68580" y="114300"/>
                </a:lnTo>
                <a:lnTo>
                  <a:pt x="68580" y="80010"/>
                </a:lnTo>
                <a:lnTo>
                  <a:pt x="68580" y="57150"/>
                </a:lnTo>
                <a:lnTo>
                  <a:pt x="45720" y="0"/>
                </a:lnTo>
                <a:lnTo>
                  <a:pt x="4572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4" name="SMARTINK"/>
          <p:cNvSpPr/>
          <p:nvPr/>
        </p:nvSpPr>
        <p:spPr>
          <a:xfrm>
            <a:off x="1988820" y="2926080"/>
            <a:ext cx="160021" cy="125731"/>
          </a:xfrm>
          <a:custGeom>
            <a:avLst/>
            <a:gdLst/>
            <a:ahLst/>
            <a:cxnLst/>
            <a:rect l="0" t="0" r="0" b="0"/>
            <a:pathLst>
              <a:path w="160021" h="125731">
                <a:moveTo>
                  <a:pt x="0" y="22860"/>
                </a:moveTo>
                <a:lnTo>
                  <a:pt x="45720" y="68580"/>
                </a:lnTo>
                <a:lnTo>
                  <a:pt x="80010" y="114300"/>
                </a:lnTo>
                <a:lnTo>
                  <a:pt x="68580" y="125730"/>
                </a:lnTo>
                <a:lnTo>
                  <a:pt x="45720" y="68580"/>
                </a:lnTo>
                <a:lnTo>
                  <a:pt x="45720" y="34290"/>
                </a:lnTo>
                <a:lnTo>
                  <a:pt x="57150" y="11430"/>
                </a:lnTo>
                <a:lnTo>
                  <a:pt x="80010" y="0"/>
                </a:lnTo>
                <a:lnTo>
                  <a:pt x="114300" y="0"/>
                </a:lnTo>
                <a:lnTo>
                  <a:pt x="137160" y="22860"/>
                </a:lnTo>
                <a:lnTo>
                  <a:pt x="160020" y="571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5" name="SMARTINK"/>
          <p:cNvSpPr/>
          <p:nvPr/>
        </p:nvSpPr>
        <p:spPr>
          <a:xfrm>
            <a:off x="1988820" y="2926080"/>
            <a:ext cx="160021" cy="125731"/>
          </a:xfrm>
          <a:custGeom>
            <a:avLst/>
            <a:gdLst/>
            <a:ahLst/>
            <a:cxnLst/>
            <a:rect l="0" t="0" r="0" b="0"/>
            <a:pathLst>
              <a:path w="160021" h="125731">
                <a:moveTo>
                  <a:pt x="0" y="22860"/>
                </a:moveTo>
                <a:lnTo>
                  <a:pt x="45720" y="68580"/>
                </a:lnTo>
                <a:lnTo>
                  <a:pt x="80010" y="114300"/>
                </a:lnTo>
                <a:lnTo>
                  <a:pt x="68580" y="125730"/>
                </a:lnTo>
                <a:lnTo>
                  <a:pt x="45720" y="68580"/>
                </a:lnTo>
                <a:lnTo>
                  <a:pt x="45720" y="34290"/>
                </a:lnTo>
                <a:lnTo>
                  <a:pt x="57150" y="11430"/>
                </a:lnTo>
                <a:lnTo>
                  <a:pt x="80010" y="0"/>
                </a:lnTo>
                <a:lnTo>
                  <a:pt x="114300" y="0"/>
                </a:lnTo>
                <a:lnTo>
                  <a:pt x="137160" y="22860"/>
                </a:lnTo>
                <a:lnTo>
                  <a:pt x="160020" y="571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6" name="SMARTINK"/>
          <p:cNvSpPr/>
          <p:nvPr/>
        </p:nvSpPr>
        <p:spPr>
          <a:xfrm>
            <a:off x="937260" y="3463290"/>
            <a:ext cx="91441" cy="102871"/>
          </a:xfrm>
          <a:custGeom>
            <a:avLst/>
            <a:gdLst/>
            <a:ahLst/>
            <a:cxnLst/>
            <a:rect l="0" t="0" r="0" b="0"/>
            <a:pathLst>
              <a:path w="91441" h="102871">
                <a:moveTo>
                  <a:pt x="45720" y="0"/>
                </a:moveTo>
                <a:lnTo>
                  <a:pt x="22860" y="11430"/>
                </a:lnTo>
                <a:lnTo>
                  <a:pt x="22860" y="68580"/>
                </a:lnTo>
                <a:lnTo>
                  <a:pt x="22860" y="91440"/>
                </a:lnTo>
                <a:lnTo>
                  <a:pt x="45720" y="102870"/>
                </a:lnTo>
                <a:lnTo>
                  <a:pt x="68580" y="91440"/>
                </a:lnTo>
                <a:lnTo>
                  <a:pt x="91440" y="80010"/>
                </a:lnTo>
                <a:lnTo>
                  <a:pt x="80010" y="57150"/>
                </a:lnTo>
                <a:lnTo>
                  <a:pt x="68580" y="45720"/>
                </a:lnTo>
                <a:lnTo>
                  <a:pt x="34290" y="45720"/>
                </a:lnTo>
                <a:lnTo>
                  <a:pt x="0" y="571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7" name="SMARTINK"/>
          <p:cNvSpPr/>
          <p:nvPr/>
        </p:nvSpPr>
        <p:spPr>
          <a:xfrm>
            <a:off x="937260" y="3463290"/>
            <a:ext cx="91441" cy="102871"/>
          </a:xfrm>
          <a:custGeom>
            <a:avLst/>
            <a:gdLst/>
            <a:ahLst/>
            <a:cxnLst/>
            <a:rect l="0" t="0" r="0" b="0"/>
            <a:pathLst>
              <a:path w="91441" h="102871">
                <a:moveTo>
                  <a:pt x="45720" y="0"/>
                </a:moveTo>
                <a:lnTo>
                  <a:pt x="22860" y="11430"/>
                </a:lnTo>
                <a:lnTo>
                  <a:pt x="22860" y="68580"/>
                </a:lnTo>
                <a:lnTo>
                  <a:pt x="22860" y="91440"/>
                </a:lnTo>
                <a:lnTo>
                  <a:pt x="45720" y="102870"/>
                </a:lnTo>
                <a:lnTo>
                  <a:pt x="68580" y="91440"/>
                </a:lnTo>
                <a:lnTo>
                  <a:pt x="91440" y="80010"/>
                </a:lnTo>
                <a:lnTo>
                  <a:pt x="80010" y="57150"/>
                </a:lnTo>
                <a:lnTo>
                  <a:pt x="68580" y="45720"/>
                </a:lnTo>
                <a:lnTo>
                  <a:pt x="34290" y="45720"/>
                </a:lnTo>
                <a:lnTo>
                  <a:pt x="0" y="571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8" name="SMARTINK"/>
          <p:cNvSpPr/>
          <p:nvPr/>
        </p:nvSpPr>
        <p:spPr>
          <a:xfrm>
            <a:off x="1131570" y="3406140"/>
            <a:ext cx="205741" cy="308611"/>
          </a:xfrm>
          <a:custGeom>
            <a:avLst/>
            <a:gdLst/>
            <a:ahLst/>
            <a:cxnLst/>
            <a:rect l="0" t="0" r="0" b="0"/>
            <a:pathLst>
              <a:path w="205741" h="308611">
                <a:moveTo>
                  <a:pt x="57150" y="22860"/>
                </a:moveTo>
                <a:lnTo>
                  <a:pt x="34290" y="34290"/>
                </a:lnTo>
                <a:lnTo>
                  <a:pt x="22860" y="57150"/>
                </a:lnTo>
                <a:lnTo>
                  <a:pt x="22860" y="102870"/>
                </a:lnTo>
                <a:lnTo>
                  <a:pt x="11430" y="148590"/>
                </a:lnTo>
                <a:lnTo>
                  <a:pt x="11430" y="194310"/>
                </a:lnTo>
                <a:lnTo>
                  <a:pt x="0" y="240030"/>
                </a:lnTo>
                <a:lnTo>
                  <a:pt x="0" y="262890"/>
                </a:lnTo>
                <a:lnTo>
                  <a:pt x="0" y="308610"/>
                </a:lnTo>
                <a:lnTo>
                  <a:pt x="0" y="274320"/>
                </a:lnTo>
                <a:lnTo>
                  <a:pt x="0" y="217170"/>
                </a:lnTo>
                <a:lnTo>
                  <a:pt x="0" y="160020"/>
                </a:lnTo>
                <a:lnTo>
                  <a:pt x="0" y="114300"/>
                </a:lnTo>
                <a:lnTo>
                  <a:pt x="0" y="57150"/>
                </a:lnTo>
                <a:lnTo>
                  <a:pt x="0" y="11430"/>
                </a:lnTo>
                <a:lnTo>
                  <a:pt x="11430" y="0"/>
                </a:lnTo>
                <a:lnTo>
                  <a:pt x="57150" y="57150"/>
                </a:lnTo>
                <a:lnTo>
                  <a:pt x="91440" y="114300"/>
                </a:lnTo>
                <a:lnTo>
                  <a:pt x="114300" y="148590"/>
                </a:lnTo>
                <a:lnTo>
                  <a:pt x="148590" y="205740"/>
                </a:lnTo>
                <a:lnTo>
                  <a:pt x="171450" y="251460"/>
                </a:lnTo>
                <a:lnTo>
                  <a:pt x="205740" y="2971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79" name="SMARTINK"/>
          <p:cNvSpPr/>
          <p:nvPr/>
        </p:nvSpPr>
        <p:spPr>
          <a:xfrm>
            <a:off x="1131570" y="3406140"/>
            <a:ext cx="205741" cy="308611"/>
          </a:xfrm>
          <a:custGeom>
            <a:avLst/>
            <a:gdLst/>
            <a:ahLst/>
            <a:cxnLst/>
            <a:rect l="0" t="0" r="0" b="0"/>
            <a:pathLst>
              <a:path w="205741" h="308611">
                <a:moveTo>
                  <a:pt x="57150" y="22860"/>
                </a:moveTo>
                <a:lnTo>
                  <a:pt x="34290" y="34290"/>
                </a:lnTo>
                <a:lnTo>
                  <a:pt x="22860" y="57150"/>
                </a:lnTo>
                <a:lnTo>
                  <a:pt x="22860" y="102870"/>
                </a:lnTo>
                <a:lnTo>
                  <a:pt x="11430" y="148590"/>
                </a:lnTo>
                <a:lnTo>
                  <a:pt x="11430" y="194310"/>
                </a:lnTo>
                <a:lnTo>
                  <a:pt x="0" y="240030"/>
                </a:lnTo>
                <a:lnTo>
                  <a:pt x="0" y="262890"/>
                </a:lnTo>
                <a:lnTo>
                  <a:pt x="0" y="308610"/>
                </a:lnTo>
                <a:lnTo>
                  <a:pt x="0" y="274320"/>
                </a:lnTo>
                <a:lnTo>
                  <a:pt x="0" y="217170"/>
                </a:lnTo>
                <a:lnTo>
                  <a:pt x="0" y="160020"/>
                </a:lnTo>
                <a:lnTo>
                  <a:pt x="0" y="114300"/>
                </a:lnTo>
                <a:lnTo>
                  <a:pt x="0" y="57150"/>
                </a:lnTo>
                <a:lnTo>
                  <a:pt x="0" y="11430"/>
                </a:lnTo>
                <a:lnTo>
                  <a:pt x="11430" y="0"/>
                </a:lnTo>
                <a:lnTo>
                  <a:pt x="57150" y="57150"/>
                </a:lnTo>
                <a:lnTo>
                  <a:pt x="91440" y="114300"/>
                </a:lnTo>
                <a:lnTo>
                  <a:pt x="114300" y="148590"/>
                </a:lnTo>
                <a:lnTo>
                  <a:pt x="148590" y="205740"/>
                </a:lnTo>
                <a:lnTo>
                  <a:pt x="171450" y="251460"/>
                </a:lnTo>
                <a:lnTo>
                  <a:pt x="205740" y="2971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0" name="SMARTINK"/>
          <p:cNvSpPr/>
          <p:nvPr/>
        </p:nvSpPr>
        <p:spPr>
          <a:xfrm>
            <a:off x="1097280" y="3577590"/>
            <a:ext cx="171451" cy="80011"/>
          </a:xfrm>
          <a:custGeom>
            <a:avLst/>
            <a:gdLst/>
            <a:ahLst/>
            <a:cxnLst/>
            <a:rect l="0" t="0" r="0" b="0"/>
            <a:pathLst>
              <a:path w="171451" h="80011">
                <a:moveTo>
                  <a:pt x="0" y="80010"/>
                </a:moveTo>
                <a:lnTo>
                  <a:pt x="0" y="57150"/>
                </a:lnTo>
                <a:lnTo>
                  <a:pt x="68580" y="22860"/>
                </a:lnTo>
                <a:lnTo>
                  <a:pt x="114300" y="11430"/>
                </a:lnTo>
                <a:lnTo>
                  <a:pt x="17145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1" name="SMARTINK"/>
          <p:cNvSpPr/>
          <p:nvPr/>
        </p:nvSpPr>
        <p:spPr>
          <a:xfrm>
            <a:off x="1097280" y="3577590"/>
            <a:ext cx="171451" cy="80011"/>
          </a:xfrm>
          <a:custGeom>
            <a:avLst/>
            <a:gdLst/>
            <a:ahLst/>
            <a:cxnLst/>
            <a:rect l="0" t="0" r="0" b="0"/>
            <a:pathLst>
              <a:path w="171451" h="80011">
                <a:moveTo>
                  <a:pt x="0" y="80010"/>
                </a:moveTo>
                <a:lnTo>
                  <a:pt x="0" y="57150"/>
                </a:lnTo>
                <a:lnTo>
                  <a:pt x="68580" y="22860"/>
                </a:lnTo>
                <a:lnTo>
                  <a:pt x="114300" y="11430"/>
                </a:lnTo>
                <a:lnTo>
                  <a:pt x="17145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2" name="SMARTINK"/>
          <p:cNvSpPr/>
          <p:nvPr/>
        </p:nvSpPr>
        <p:spPr>
          <a:xfrm>
            <a:off x="1371600" y="3406140"/>
            <a:ext cx="491491" cy="457201"/>
          </a:xfrm>
          <a:custGeom>
            <a:avLst/>
            <a:gdLst/>
            <a:ahLst/>
            <a:cxnLst/>
            <a:rect l="0" t="0" r="0" b="0"/>
            <a:pathLst>
              <a:path w="491491" h="457201">
                <a:moveTo>
                  <a:pt x="125730" y="114300"/>
                </a:moveTo>
                <a:lnTo>
                  <a:pt x="125730" y="91440"/>
                </a:lnTo>
                <a:lnTo>
                  <a:pt x="125730" y="68580"/>
                </a:lnTo>
                <a:lnTo>
                  <a:pt x="114300" y="45720"/>
                </a:lnTo>
                <a:lnTo>
                  <a:pt x="91440" y="34290"/>
                </a:lnTo>
                <a:lnTo>
                  <a:pt x="57150" y="34290"/>
                </a:lnTo>
                <a:lnTo>
                  <a:pt x="34290" y="57150"/>
                </a:lnTo>
                <a:lnTo>
                  <a:pt x="22860" y="68580"/>
                </a:lnTo>
                <a:lnTo>
                  <a:pt x="0" y="102870"/>
                </a:lnTo>
                <a:lnTo>
                  <a:pt x="0" y="137160"/>
                </a:lnTo>
                <a:lnTo>
                  <a:pt x="11430" y="148590"/>
                </a:lnTo>
                <a:lnTo>
                  <a:pt x="22860" y="171450"/>
                </a:lnTo>
                <a:lnTo>
                  <a:pt x="45720" y="171450"/>
                </a:lnTo>
                <a:lnTo>
                  <a:pt x="68580" y="160020"/>
                </a:lnTo>
                <a:lnTo>
                  <a:pt x="114300" y="125730"/>
                </a:lnTo>
                <a:lnTo>
                  <a:pt x="125730" y="102870"/>
                </a:lnTo>
                <a:lnTo>
                  <a:pt x="125730" y="80010"/>
                </a:lnTo>
                <a:lnTo>
                  <a:pt x="114300" y="68580"/>
                </a:lnTo>
                <a:lnTo>
                  <a:pt x="114300" y="137160"/>
                </a:lnTo>
                <a:lnTo>
                  <a:pt x="125730" y="194310"/>
                </a:lnTo>
                <a:lnTo>
                  <a:pt x="137160" y="240030"/>
                </a:lnTo>
                <a:lnTo>
                  <a:pt x="160020" y="297180"/>
                </a:lnTo>
                <a:lnTo>
                  <a:pt x="182880" y="342900"/>
                </a:lnTo>
                <a:lnTo>
                  <a:pt x="182880" y="377190"/>
                </a:lnTo>
                <a:lnTo>
                  <a:pt x="182880" y="400050"/>
                </a:lnTo>
                <a:lnTo>
                  <a:pt x="182880" y="422910"/>
                </a:lnTo>
                <a:lnTo>
                  <a:pt x="171450" y="434340"/>
                </a:lnTo>
                <a:lnTo>
                  <a:pt x="160020" y="445770"/>
                </a:lnTo>
                <a:lnTo>
                  <a:pt x="137160" y="457200"/>
                </a:lnTo>
                <a:lnTo>
                  <a:pt x="68580" y="445770"/>
                </a:lnTo>
                <a:lnTo>
                  <a:pt x="11430" y="411480"/>
                </a:lnTo>
                <a:lnTo>
                  <a:pt x="0" y="400050"/>
                </a:lnTo>
                <a:lnTo>
                  <a:pt x="0" y="377190"/>
                </a:lnTo>
                <a:lnTo>
                  <a:pt x="0" y="354330"/>
                </a:lnTo>
                <a:lnTo>
                  <a:pt x="11430" y="331470"/>
                </a:lnTo>
                <a:lnTo>
                  <a:pt x="57150" y="297180"/>
                </a:lnTo>
                <a:lnTo>
                  <a:pt x="102870" y="274320"/>
                </a:lnTo>
                <a:lnTo>
                  <a:pt x="160020" y="262890"/>
                </a:lnTo>
                <a:lnTo>
                  <a:pt x="217170" y="240030"/>
                </a:lnTo>
                <a:lnTo>
                  <a:pt x="240030" y="217170"/>
                </a:lnTo>
                <a:lnTo>
                  <a:pt x="297180" y="182880"/>
                </a:lnTo>
                <a:lnTo>
                  <a:pt x="331470" y="160020"/>
                </a:lnTo>
                <a:lnTo>
                  <a:pt x="354330" y="137160"/>
                </a:lnTo>
                <a:lnTo>
                  <a:pt x="377190" y="102870"/>
                </a:lnTo>
                <a:lnTo>
                  <a:pt x="377190" y="68580"/>
                </a:lnTo>
                <a:lnTo>
                  <a:pt x="377190" y="34290"/>
                </a:lnTo>
                <a:lnTo>
                  <a:pt x="365760" y="22860"/>
                </a:lnTo>
                <a:lnTo>
                  <a:pt x="354330" y="11430"/>
                </a:lnTo>
                <a:lnTo>
                  <a:pt x="342900" y="0"/>
                </a:lnTo>
                <a:lnTo>
                  <a:pt x="297180" y="11430"/>
                </a:lnTo>
                <a:lnTo>
                  <a:pt x="262890" y="22860"/>
                </a:lnTo>
                <a:lnTo>
                  <a:pt x="240030" y="45720"/>
                </a:lnTo>
                <a:lnTo>
                  <a:pt x="217170" y="80010"/>
                </a:lnTo>
                <a:lnTo>
                  <a:pt x="217170" y="102870"/>
                </a:lnTo>
                <a:lnTo>
                  <a:pt x="228600" y="125730"/>
                </a:lnTo>
                <a:lnTo>
                  <a:pt x="240030" y="137160"/>
                </a:lnTo>
                <a:lnTo>
                  <a:pt x="285750" y="160020"/>
                </a:lnTo>
                <a:lnTo>
                  <a:pt x="320040" y="160020"/>
                </a:lnTo>
                <a:lnTo>
                  <a:pt x="365760" y="171450"/>
                </a:lnTo>
                <a:lnTo>
                  <a:pt x="411480" y="171450"/>
                </a:lnTo>
                <a:lnTo>
                  <a:pt x="468630" y="182880"/>
                </a:lnTo>
                <a:lnTo>
                  <a:pt x="491490" y="1943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3" name="SMARTINK"/>
          <p:cNvSpPr/>
          <p:nvPr/>
        </p:nvSpPr>
        <p:spPr>
          <a:xfrm>
            <a:off x="1371600" y="3406140"/>
            <a:ext cx="491491" cy="457201"/>
          </a:xfrm>
          <a:custGeom>
            <a:avLst/>
            <a:gdLst/>
            <a:ahLst/>
            <a:cxnLst/>
            <a:rect l="0" t="0" r="0" b="0"/>
            <a:pathLst>
              <a:path w="491491" h="457201">
                <a:moveTo>
                  <a:pt x="125730" y="114300"/>
                </a:moveTo>
                <a:lnTo>
                  <a:pt x="125730" y="91440"/>
                </a:lnTo>
                <a:lnTo>
                  <a:pt x="125730" y="68580"/>
                </a:lnTo>
                <a:lnTo>
                  <a:pt x="114300" y="45720"/>
                </a:lnTo>
                <a:lnTo>
                  <a:pt x="91440" y="34290"/>
                </a:lnTo>
                <a:lnTo>
                  <a:pt x="57150" y="34290"/>
                </a:lnTo>
                <a:lnTo>
                  <a:pt x="34290" y="57150"/>
                </a:lnTo>
                <a:lnTo>
                  <a:pt x="22860" y="68580"/>
                </a:lnTo>
                <a:lnTo>
                  <a:pt x="0" y="102870"/>
                </a:lnTo>
                <a:lnTo>
                  <a:pt x="0" y="137160"/>
                </a:lnTo>
                <a:lnTo>
                  <a:pt x="11430" y="148590"/>
                </a:lnTo>
                <a:lnTo>
                  <a:pt x="22860" y="171450"/>
                </a:lnTo>
                <a:lnTo>
                  <a:pt x="45720" y="171450"/>
                </a:lnTo>
                <a:lnTo>
                  <a:pt x="68580" y="160020"/>
                </a:lnTo>
                <a:lnTo>
                  <a:pt x="114300" y="125730"/>
                </a:lnTo>
                <a:lnTo>
                  <a:pt x="125730" y="102870"/>
                </a:lnTo>
                <a:lnTo>
                  <a:pt x="125730" y="80010"/>
                </a:lnTo>
                <a:lnTo>
                  <a:pt x="114300" y="68580"/>
                </a:lnTo>
                <a:lnTo>
                  <a:pt x="114300" y="137160"/>
                </a:lnTo>
                <a:lnTo>
                  <a:pt x="125730" y="194310"/>
                </a:lnTo>
                <a:lnTo>
                  <a:pt x="137160" y="240030"/>
                </a:lnTo>
                <a:lnTo>
                  <a:pt x="160020" y="297180"/>
                </a:lnTo>
                <a:lnTo>
                  <a:pt x="182880" y="342900"/>
                </a:lnTo>
                <a:lnTo>
                  <a:pt x="182880" y="377190"/>
                </a:lnTo>
                <a:lnTo>
                  <a:pt x="182880" y="400050"/>
                </a:lnTo>
                <a:lnTo>
                  <a:pt x="182880" y="422910"/>
                </a:lnTo>
                <a:lnTo>
                  <a:pt x="171450" y="434340"/>
                </a:lnTo>
                <a:lnTo>
                  <a:pt x="160020" y="445770"/>
                </a:lnTo>
                <a:lnTo>
                  <a:pt x="137160" y="457200"/>
                </a:lnTo>
                <a:lnTo>
                  <a:pt x="68580" y="445770"/>
                </a:lnTo>
                <a:lnTo>
                  <a:pt x="11430" y="411480"/>
                </a:lnTo>
                <a:lnTo>
                  <a:pt x="0" y="400050"/>
                </a:lnTo>
                <a:lnTo>
                  <a:pt x="0" y="377190"/>
                </a:lnTo>
                <a:lnTo>
                  <a:pt x="0" y="354330"/>
                </a:lnTo>
                <a:lnTo>
                  <a:pt x="11430" y="331470"/>
                </a:lnTo>
                <a:lnTo>
                  <a:pt x="57150" y="297180"/>
                </a:lnTo>
                <a:lnTo>
                  <a:pt x="102870" y="274320"/>
                </a:lnTo>
                <a:lnTo>
                  <a:pt x="160020" y="262890"/>
                </a:lnTo>
                <a:lnTo>
                  <a:pt x="217170" y="240030"/>
                </a:lnTo>
                <a:lnTo>
                  <a:pt x="240030" y="217170"/>
                </a:lnTo>
                <a:lnTo>
                  <a:pt x="297180" y="182880"/>
                </a:lnTo>
                <a:lnTo>
                  <a:pt x="331470" y="160020"/>
                </a:lnTo>
                <a:lnTo>
                  <a:pt x="354330" y="137160"/>
                </a:lnTo>
                <a:lnTo>
                  <a:pt x="377190" y="102870"/>
                </a:lnTo>
                <a:lnTo>
                  <a:pt x="377190" y="68580"/>
                </a:lnTo>
                <a:lnTo>
                  <a:pt x="377190" y="34290"/>
                </a:lnTo>
                <a:lnTo>
                  <a:pt x="365760" y="22860"/>
                </a:lnTo>
                <a:lnTo>
                  <a:pt x="354330" y="11430"/>
                </a:lnTo>
                <a:lnTo>
                  <a:pt x="342900" y="0"/>
                </a:lnTo>
                <a:lnTo>
                  <a:pt x="297180" y="11430"/>
                </a:lnTo>
                <a:lnTo>
                  <a:pt x="262890" y="22860"/>
                </a:lnTo>
                <a:lnTo>
                  <a:pt x="240030" y="45720"/>
                </a:lnTo>
                <a:lnTo>
                  <a:pt x="217170" y="80010"/>
                </a:lnTo>
                <a:lnTo>
                  <a:pt x="217170" y="102870"/>
                </a:lnTo>
                <a:lnTo>
                  <a:pt x="228600" y="125730"/>
                </a:lnTo>
                <a:lnTo>
                  <a:pt x="240030" y="137160"/>
                </a:lnTo>
                <a:lnTo>
                  <a:pt x="285750" y="160020"/>
                </a:lnTo>
                <a:lnTo>
                  <a:pt x="320040" y="160020"/>
                </a:lnTo>
                <a:lnTo>
                  <a:pt x="365760" y="171450"/>
                </a:lnTo>
                <a:lnTo>
                  <a:pt x="411480" y="171450"/>
                </a:lnTo>
                <a:lnTo>
                  <a:pt x="468630" y="182880"/>
                </a:lnTo>
                <a:lnTo>
                  <a:pt x="491490" y="1943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4" name="SMARTINK"/>
          <p:cNvSpPr/>
          <p:nvPr/>
        </p:nvSpPr>
        <p:spPr>
          <a:xfrm>
            <a:off x="2308860" y="2537460"/>
            <a:ext cx="262891" cy="11431"/>
          </a:xfrm>
          <a:custGeom>
            <a:avLst/>
            <a:gdLst/>
            <a:ahLst/>
            <a:cxnLst/>
            <a:rect l="0" t="0" r="0" b="0"/>
            <a:pathLst>
              <a:path w="262891" h="11431">
                <a:moveTo>
                  <a:pt x="0" y="11430"/>
                </a:moveTo>
                <a:lnTo>
                  <a:pt x="45720" y="0"/>
                </a:lnTo>
                <a:lnTo>
                  <a:pt x="91440" y="0"/>
                </a:lnTo>
                <a:lnTo>
                  <a:pt x="137160" y="0"/>
                </a:lnTo>
                <a:lnTo>
                  <a:pt x="182880" y="0"/>
                </a:lnTo>
                <a:lnTo>
                  <a:pt x="240030" y="0"/>
                </a:lnTo>
                <a:lnTo>
                  <a:pt x="26289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5" name="SMARTINK"/>
          <p:cNvSpPr/>
          <p:nvPr/>
        </p:nvSpPr>
        <p:spPr>
          <a:xfrm>
            <a:off x="2308860" y="2537460"/>
            <a:ext cx="262891" cy="11431"/>
          </a:xfrm>
          <a:custGeom>
            <a:avLst/>
            <a:gdLst/>
            <a:ahLst/>
            <a:cxnLst/>
            <a:rect l="0" t="0" r="0" b="0"/>
            <a:pathLst>
              <a:path w="262891" h="11431">
                <a:moveTo>
                  <a:pt x="0" y="11430"/>
                </a:moveTo>
                <a:lnTo>
                  <a:pt x="45720" y="0"/>
                </a:lnTo>
                <a:lnTo>
                  <a:pt x="91440" y="0"/>
                </a:lnTo>
                <a:lnTo>
                  <a:pt x="137160" y="0"/>
                </a:lnTo>
                <a:lnTo>
                  <a:pt x="182880" y="0"/>
                </a:lnTo>
                <a:lnTo>
                  <a:pt x="240030" y="0"/>
                </a:lnTo>
                <a:lnTo>
                  <a:pt x="26289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6" name="SMARTINK"/>
          <p:cNvSpPr/>
          <p:nvPr/>
        </p:nvSpPr>
        <p:spPr>
          <a:xfrm>
            <a:off x="2606040" y="2354580"/>
            <a:ext cx="411481" cy="34291"/>
          </a:xfrm>
          <a:custGeom>
            <a:avLst/>
            <a:gdLst/>
            <a:ahLst/>
            <a:cxnLst/>
            <a:rect l="0" t="0" r="0" b="0"/>
            <a:pathLst>
              <a:path w="411481" h="34291">
                <a:moveTo>
                  <a:pt x="0" y="34290"/>
                </a:moveTo>
                <a:lnTo>
                  <a:pt x="34290" y="22860"/>
                </a:lnTo>
                <a:lnTo>
                  <a:pt x="91440" y="22860"/>
                </a:lnTo>
                <a:lnTo>
                  <a:pt x="137160" y="11430"/>
                </a:lnTo>
                <a:lnTo>
                  <a:pt x="182880" y="11430"/>
                </a:lnTo>
                <a:lnTo>
                  <a:pt x="228600" y="0"/>
                </a:lnTo>
                <a:lnTo>
                  <a:pt x="285750" y="0"/>
                </a:lnTo>
                <a:lnTo>
                  <a:pt x="331470" y="0"/>
                </a:lnTo>
                <a:lnTo>
                  <a:pt x="388620" y="0"/>
                </a:lnTo>
                <a:lnTo>
                  <a:pt x="41148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7" name="SMARTINK"/>
          <p:cNvSpPr/>
          <p:nvPr/>
        </p:nvSpPr>
        <p:spPr>
          <a:xfrm>
            <a:off x="2606040" y="2354580"/>
            <a:ext cx="411481" cy="34291"/>
          </a:xfrm>
          <a:custGeom>
            <a:avLst/>
            <a:gdLst/>
            <a:ahLst/>
            <a:cxnLst/>
            <a:rect l="0" t="0" r="0" b="0"/>
            <a:pathLst>
              <a:path w="411481" h="34291">
                <a:moveTo>
                  <a:pt x="0" y="34290"/>
                </a:moveTo>
                <a:lnTo>
                  <a:pt x="34290" y="22860"/>
                </a:lnTo>
                <a:lnTo>
                  <a:pt x="91440" y="22860"/>
                </a:lnTo>
                <a:lnTo>
                  <a:pt x="137160" y="11430"/>
                </a:lnTo>
                <a:lnTo>
                  <a:pt x="182880" y="11430"/>
                </a:lnTo>
                <a:lnTo>
                  <a:pt x="228600" y="0"/>
                </a:lnTo>
                <a:lnTo>
                  <a:pt x="285750" y="0"/>
                </a:lnTo>
                <a:lnTo>
                  <a:pt x="331470" y="0"/>
                </a:lnTo>
                <a:lnTo>
                  <a:pt x="388620" y="0"/>
                </a:lnTo>
                <a:lnTo>
                  <a:pt x="41148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8" name="SMARTINK"/>
          <p:cNvSpPr/>
          <p:nvPr/>
        </p:nvSpPr>
        <p:spPr>
          <a:xfrm>
            <a:off x="2800350" y="2400300"/>
            <a:ext cx="22861" cy="365761"/>
          </a:xfrm>
          <a:custGeom>
            <a:avLst/>
            <a:gdLst/>
            <a:ahLst/>
            <a:cxnLst/>
            <a:rect l="0" t="0" r="0" b="0"/>
            <a:pathLst>
              <a:path w="22861" h="365761">
                <a:moveTo>
                  <a:pt x="0" y="0"/>
                </a:moveTo>
                <a:lnTo>
                  <a:pt x="0" y="45720"/>
                </a:lnTo>
                <a:lnTo>
                  <a:pt x="0" y="91440"/>
                </a:lnTo>
                <a:lnTo>
                  <a:pt x="0" y="148590"/>
                </a:lnTo>
                <a:lnTo>
                  <a:pt x="0" y="194310"/>
                </a:lnTo>
                <a:lnTo>
                  <a:pt x="0" y="240030"/>
                </a:lnTo>
                <a:lnTo>
                  <a:pt x="0" y="285750"/>
                </a:lnTo>
                <a:lnTo>
                  <a:pt x="11430" y="331470"/>
                </a:lnTo>
                <a:lnTo>
                  <a:pt x="22860" y="3657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9" name="SMARTINK"/>
          <p:cNvSpPr/>
          <p:nvPr/>
        </p:nvSpPr>
        <p:spPr>
          <a:xfrm>
            <a:off x="2800350" y="2400300"/>
            <a:ext cx="22861" cy="365761"/>
          </a:xfrm>
          <a:custGeom>
            <a:avLst/>
            <a:gdLst/>
            <a:ahLst/>
            <a:cxnLst/>
            <a:rect l="0" t="0" r="0" b="0"/>
            <a:pathLst>
              <a:path w="22861" h="365761">
                <a:moveTo>
                  <a:pt x="0" y="0"/>
                </a:moveTo>
                <a:lnTo>
                  <a:pt x="0" y="45720"/>
                </a:lnTo>
                <a:lnTo>
                  <a:pt x="0" y="91440"/>
                </a:lnTo>
                <a:lnTo>
                  <a:pt x="0" y="148590"/>
                </a:lnTo>
                <a:lnTo>
                  <a:pt x="0" y="194310"/>
                </a:lnTo>
                <a:lnTo>
                  <a:pt x="0" y="240030"/>
                </a:lnTo>
                <a:lnTo>
                  <a:pt x="0" y="285750"/>
                </a:lnTo>
                <a:lnTo>
                  <a:pt x="11430" y="331470"/>
                </a:lnTo>
                <a:lnTo>
                  <a:pt x="22860" y="3657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0" name="SMARTINK"/>
          <p:cNvSpPr/>
          <p:nvPr/>
        </p:nvSpPr>
        <p:spPr>
          <a:xfrm>
            <a:off x="2880360" y="2491740"/>
            <a:ext cx="240031" cy="182881"/>
          </a:xfrm>
          <a:custGeom>
            <a:avLst/>
            <a:gdLst/>
            <a:ahLst/>
            <a:cxnLst/>
            <a:rect l="0" t="0" r="0" b="0"/>
            <a:pathLst>
              <a:path w="240031" h="182881">
                <a:moveTo>
                  <a:pt x="45720" y="137160"/>
                </a:moveTo>
                <a:lnTo>
                  <a:pt x="91440" y="102870"/>
                </a:lnTo>
                <a:lnTo>
                  <a:pt x="102870" y="91440"/>
                </a:lnTo>
                <a:lnTo>
                  <a:pt x="137160" y="57150"/>
                </a:lnTo>
                <a:lnTo>
                  <a:pt x="137160" y="34290"/>
                </a:lnTo>
                <a:lnTo>
                  <a:pt x="137160" y="11430"/>
                </a:lnTo>
                <a:lnTo>
                  <a:pt x="125730" y="0"/>
                </a:lnTo>
                <a:lnTo>
                  <a:pt x="91440" y="11430"/>
                </a:lnTo>
                <a:lnTo>
                  <a:pt x="45720" y="34290"/>
                </a:lnTo>
                <a:lnTo>
                  <a:pt x="22860" y="68580"/>
                </a:lnTo>
                <a:lnTo>
                  <a:pt x="0" y="114300"/>
                </a:lnTo>
                <a:lnTo>
                  <a:pt x="0" y="137160"/>
                </a:lnTo>
                <a:lnTo>
                  <a:pt x="11430" y="160020"/>
                </a:lnTo>
                <a:lnTo>
                  <a:pt x="34290" y="171450"/>
                </a:lnTo>
                <a:lnTo>
                  <a:pt x="45720" y="182880"/>
                </a:lnTo>
                <a:lnTo>
                  <a:pt x="68580" y="182880"/>
                </a:lnTo>
                <a:lnTo>
                  <a:pt x="114300" y="171450"/>
                </a:lnTo>
                <a:lnTo>
                  <a:pt x="148590" y="160020"/>
                </a:lnTo>
                <a:lnTo>
                  <a:pt x="171450" y="148590"/>
                </a:lnTo>
                <a:lnTo>
                  <a:pt x="194310" y="137160"/>
                </a:lnTo>
                <a:lnTo>
                  <a:pt x="240030" y="1028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1" name="SMARTINK"/>
          <p:cNvSpPr/>
          <p:nvPr/>
        </p:nvSpPr>
        <p:spPr>
          <a:xfrm>
            <a:off x="2880360" y="2491740"/>
            <a:ext cx="240031" cy="182881"/>
          </a:xfrm>
          <a:custGeom>
            <a:avLst/>
            <a:gdLst/>
            <a:ahLst/>
            <a:cxnLst/>
            <a:rect l="0" t="0" r="0" b="0"/>
            <a:pathLst>
              <a:path w="240031" h="182881">
                <a:moveTo>
                  <a:pt x="45720" y="137160"/>
                </a:moveTo>
                <a:lnTo>
                  <a:pt x="91440" y="102870"/>
                </a:lnTo>
                <a:lnTo>
                  <a:pt x="102870" y="91440"/>
                </a:lnTo>
                <a:lnTo>
                  <a:pt x="137160" y="57150"/>
                </a:lnTo>
                <a:lnTo>
                  <a:pt x="137160" y="34290"/>
                </a:lnTo>
                <a:lnTo>
                  <a:pt x="137160" y="11430"/>
                </a:lnTo>
                <a:lnTo>
                  <a:pt x="125730" y="0"/>
                </a:lnTo>
                <a:lnTo>
                  <a:pt x="91440" y="11430"/>
                </a:lnTo>
                <a:lnTo>
                  <a:pt x="45720" y="34290"/>
                </a:lnTo>
                <a:lnTo>
                  <a:pt x="22860" y="68580"/>
                </a:lnTo>
                <a:lnTo>
                  <a:pt x="0" y="114300"/>
                </a:lnTo>
                <a:lnTo>
                  <a:pt x="0" y="137160"/>
                </a:lnTo>
                <a:lnTo>
                  <a:pt x="11430" y="160020"/>
                </a:lnTo>
                <a:lnTo>
                  <a:pt x="34290" y="171450"/>
                </a:lnTo>
                <a:lnTo>
                  <a:pt x="45720" y="182880"/>
                </a:lnTo>
                <a:lnTo>
                  <a:pt x="68580" y="182880"/>
                </a:lnTo>
                <a:lnTo>
                  <a:pt x="114300" y="171450"/>
                </a:lnTo>
                <a:lnTo>
                  <a:pt x="148590" y="160020"/>
                </a:lnTo>
                <a:lnTo>
                  <a:pt x="171450" y="148590"/>
                </a:lnTo>
                <a:lnTo>
                  <a:pt x="194310" y="137160"/>
                </a:lnTo>
                <a:lnTo>
                  <a:pt x="240030" y="1028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2" name="SMARTINK"/>
          <p:cNvSpPr/>
          <p:nvPr/>
        </p:nvSpPr>
        <p:spPr>
          <a:xfrm>
            <a:off x="3154680" y="2366010"/>
            <a:ext cx="102871" cy="331471"/>
          </a:xfrm>
          <a:custGeom>
            <a:avLst/>
            <a:gdLst/>
            <a:ahLst/>
            <a:cxnLst/>
            <a:rect l="0" t="0" r="0" b="0"/>
            <a:pathLst>
              <a:path w="102871" h="331471">
                <a:moveTo>
                  <a:pt x="0" y="0"/>
                </a:moveTo>
                <a:lnTo>
                  <a:pt x="11430" y="34290"/>
                </a:lnTo>
                <a:lnTo>
                  <a:pt x="11430" y="91440"/>
                </a:lnTo>
                <a:lnTo>
                  <a:pt x="11430" y="137160"/>
                </a:lnTo>
                <a:lnTo>
                  <a:pt x="22860" y="182880"/>
                </a:lnTo>
                <a:lnTo>
                  <a:pt x="22860" y="240030"/>
                </a:lnTo>
                <a:lnTo>
                  <a:pt x="34290" y="285750"/>
                </a:lnTo>
                <a:lnTo>
                  <a:pt x="45720" y="297180"/>
                </a:lnTo>
                <a:lnTo>
                  <a:pt x="57150" y="308610"/>
                </a:lnTo>
                <a:lnTo>
                  <a:pt x="68580" y="320040"/>
                </a:lnTo>
                <a:lnTo>
                  <a:pt x="102870" y="3314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3" name="SMARTINK"/>
          <p:cNvSpPr/>
          <p:nvPr/>
        </p:nvSpPr>
        <p:spPr>
          <a:xfrm>
            <a:off x="3154680" y="2366010"/>
            <a:ext cx="102871" cy="331471"/>
          </a:xfrm>
          <a:custGeom>
            <a:avLst/>
            <a:gdLst/>
            <a:ahLst/>
            <a:cxnLst/>
            <a:rect l="0" t="0" r="0" b="0"/>
            <a:pathLst>
              <a:path w="102871" h="331471">
                <a:moveTo>
                  <a:pt x="0" y="0"/>
                </a:moveTo>
                <a:lnTo>
                  <a:pt x="11430" y="34290"/>
                </a:lnTo>
                <a:lnTo>
                  <a:pt x="11430" y="91440"/>
                </a:lnTo>
                <a:lnTo>
                  <a:pt x="11430" y="137160"/>
                </a:lnTo>
                <a:lnTo>
                  <a:pt x="22860" y="182880"/>
                </a:lnTo>
                <a:lnTo>
                  <a:pt x="22860" y="240030"/>
                </a:lnTo>
                <a:lnTo>
                  <a:pt x="34290" y="285750"/>
                </a:lnTo>
                <a:lnTo>
                  <a:pt x="45720" y="297180"/>
                </a:lnTo>
                <a:lnTo>
                  <a:pt x="57150" y="308610"/>
                </a:lnTo>
                <a:lnTo>
                  <a:pt x="68580" y="320040"/>
                </a:lnTo>
                <a:lnTo>
                  <a:pt x="102870" y="3314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4" name="SMARTINK"/>
          <p:cNvSpPr/>
          <p:nvPr/>
        </p:nvSpPr>
        <p:spPr>
          <a:xfrm>
            <a:off x="3337560" y="2366010"/>
            <a:ext cx="34291" cy="388621"/>
          </a:xfrm>
          <a:custGeom>
            <a:avLst/>
            <a:gdLst/>
            <a:ahLst/>
            <a:cxnLst/>
            <a:rect l="0" t="0" r="0" b="0"/>
            <a:pathLst>
              <a:path w="34291" h="388621">
                <a:moveTo>
                  <a:pt x="11430" y="0"/>
                </a:moveTo>
                <a:lnTo>
                  <a:pt x="0" y="11430"/>
                </a:lnTo>
                <a:lnTo>
                  <a:pt x="0" y="57150"/>
                </a:lnTo>
                <a:lnTo>
                  <a:pt x="0" y="102870"/>
                </a:lnTo>
                <a:lnTo>
                  <a:pt x="0" y="148590"/>
                </a:lnTo>
                <a:lnTo>
                  <a:pt x="0" y="194310"/>
                </a:lnTo>
                <a:lnTo>
                  <a:pt x="0" y="240030"/>
                </a:lnTo>
                <a:lnTo>
                  <a:pt x="0" y="297180"/>
                </a:lnTo>
                <a:lnTo>
                  <a:pt x="22860" y="354330"/>
                </a:lnTo>
                <a:lnTo>
                  <a:pt x="34290" y="38862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5" name="SMARTINK"/>
          <p:cNvSpPr/>
          <p:nvPr/>
        </p:nvSpPr>
        <p:spPr>
          <a:xfrm>
            <a:off x="3337560" y="2366010"/>
            <a:ext cx="34291" cy="388621"/>
          </a:xfrm>
          <a:custGeom>
            <a:avLst/>
            <a:gdLst/>
            <a:ahLst/>
            <a:cxnLst/>
            <a:rect l="0" t="0" r="0" b="0"/>
            <a:pathLst>
              <a:path w="34291" h="388621">
                <a:moveTo>
                  <a:pt x="11430" y="0"/>
                </a:moveTo>
                <a:lnTo>
                  <a:pt x="0" y="11430"/>
                </a:lnTo>
                <a:lnTo>
                  <a:pt x="0" y="57150"/>
                </a:lnTo>
                <a:lnTo>
                  <a:pt x="0" y="102870"/>
                </a:lnTo>
                <a:lnTo>
                  <a:pt x="0" y="148590"/>
                </a:lnTo>
                <a:lnTo>
                  <a:pt x="0" y="194310"/>
                </a:lnTo>
                <a:lnTo>
                  <a:pt x="0" y="240030"/>
                </a:lnTo>
                <a:lnTo>
                  <a:pt x="0" y="297180"/>
                </a:lnTo>
                <a:lnTo>
                  <a:pt x="22860" y="354330"/>
                </a:lnTo>
                <a:lnTo>
                  <a:pt x="34290" y="38862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6" name="SMARTINK"/>
          <p:cNvSpPr/>
          <p:nvPr/>
        </p:nvSpPr>
        <p:spPr>
          <a:xfrm>
            <a:off x="3566160" y="2480310"/>
            <a:ext cx="445771" cy="251461"/>
          </a:xfrm>
          <a:custGeom>
            <a:avLst/>
            <a:gdLst/>
            <a:ahLst/>
            <a:cxnLst/>
            <a:rect l="0" t="0" r="0" b="0"/>
            <a:pathLst>
              <a:path w="445771" h="251461">
                <a:moveTo>
                  <a:pt x="308610" y="22860"/>
                </a:moveTo>
                <a:lnTo>
                  <a:pt x="285750" y="0"/>
                </a:lnTo>
                <a:lnTo>
                  <a:pt x="240030" y="0"/>
                </a:lnTo>
                <a:lnTo>
                  <a:pt x="205740" y="0"/>
                </a:lnTo>
                <a:lnTo>
                  <a:pt x="160020" y="11430"/>
                </a:lnTo>
                <a:lnTo>
                  <a:pt x="102870" y="45720"/>
                </a:lnTo>
                <a:lnTo>
                  <a:pt x="45720" y="102870"/>
                </a:lnTo>
                <a:lnTo>
                  <a:pt x="34290" y="125730"/>
                </a:lnTo>
                <a:lnTo>
                  <a:pt x="0" y="171450"/>
                </a:lnTo>
                <a:lnTo>
                  <a:pt x="11430" y="194310"/>
                </a:lnTo>
                <a:lnTo>
                  <a:pt x="68580" y="194310"/>
                </a:lnTo>
                <a:lnTo>
                  <a:pt x="91440" y="194310"/>
                </a:lnTo>
                <a:lnTo>
                  <a:pt x="125730" y="171450"/>
                </a:lnTo>
                <a:lnTo>
                  <a:pt x="182880" y="125730"/>
                </a:lnTo>
                <a:lnTo>
                  <a:pt x="228600" y="68580"/>
                </a:lnTo>
                <a:lnTo>
                  <a:pt x="251460" y="22860"/>
                </a:lnTo>
                <a:lnTo>
                  <a:pt x="262890" y="11430"/>
                </a:lnTo>
                <a:lnTo>
                  <a:pt x="285750" y="34290"/>
                </a:lnTo>
                <a:lnTo>
                  <a:pt x="308610" y="80010"/>
                </a:lnTo>
                <a:lnTo>
                  <a:pt x="331470" y="137160"/>
                </a:lnTo>
                <a:lnTo>
                  <a:pt x="365760" y="182880"/>
                </a:lnTo>
                <a:lnTo>
                  <a:pt x="377190" y="205740"/>
                </a:lnTo>
                <a:lnTo>
                  <a:pt x="434340" y="240030"/>
                </a:lnTo>
                <a:lnTo>
                  <a:pt x="445770" y="2514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7" name="SMARTINK"/>
          <p:cNvSpPr/>
          <p:nvPr/>
        </p:nvSpPr>
        <p:spPr>
          <a:xfrm>
            <a:off x="3566160" y="2480310"/>
            <a:ext cx="445771" cy="251461"/>
          </a:xfrm>
          <a:custGeom>
            <a:avLst/>
            <a:gdLst/>
            <a:ahLst/>
            <a:cxnLst/>
            <a:rect l="0" t="0" r="0" b="0"/>
            <a:pathLst>
              <a:path w="445771" h="251461">
                <a:moveTo>
                  <a:pt x="308610" y="22860"/>
                </a:moveTo>
                <a:lnTo>
                  <a:pt x="285750" y="0"/>
                </a:lnTo>
                <a:lnTo>
                  <a:pt x="240030" y="0"/>
                </a:lnTo>
                <a:lnTo>
                  <a:pt x="205740" y="0"/>
                </a:lnTo>
                <a:lnTo>
                  <a:pt x="160020" y="11430"/>
                </a:lnTo>
                <a:lnTo>
                  <a:pt x="102870" y="45720"/>
                </a:lnTo>
                <a:lnTo>
                  <a:pt x="45720" y="102870"/>
                </a:lnTo>
                <a:lnTo>
                  <a:pt x="34290" y="125730"/>
                </a:lnTo>
                <a:lnTo>
                  <a:pt x="0" y="171450"/>
                </a:lnTo>
                <a:lnTo>
                  <a:pt x="11430" y="194310"/>
                </a:lnTo>
                <a:lnTo>
                  <a:pt x="68580" y="194310"/>
                </a:lnTo>
                <a:lnTo>
                  <a:pt x="91440" y="194310"/>
                </a:lnTo>
                <a:lnTo>
                  <a:pt x="125730" y="171450"/>
                </a:lnTo>
                <a:lnTo>
                  <a:pt x="182880" y="125730"/>
                </a:lnTo>
                <a:lnTo>
                  <a:pt x="228600" y="68580"/>
                </a:lnTo>
                <a:lnTo>
                  <a:pt x="251460" y="22860"/>
                </a:lnTo>
                <a:lnTo>
                  <a:pt x="262890" y="11430"/>
                </a:lnTo>
                <a:lnTo>
                  <a:pt x="285750" y="34290"/>
                </a:lnTo>
                <a:lnTo>
                  <a:pt x="308610" y="80010"/>
                </a:lnTo>
                <a:lnTo>
                  <a:pt x="331470" y="137160"/>
                </a:lnTo>
                <a:lnTo>
                  <a:pt x="365760" y="182880"/>
                </a:lnTo>
                <a:lnTo>
                  <a:pt x="377190" y="205740"/>
                </a:lnTo>
                <a:lnTo>
                  <a:pt x="434340" y="240030"/>
                </a:lnTo>
                <a:lnTo>
                  <a:pt x="445770" y="2514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8" name="SMARTINK"/>
          <p:cNvSpPr/>
          <p:nvPr/>
        </p:nvSpPr>
        <p:spPr>
          <a:xfrm>
            <a:off x="4434840" y="2331720"/>
            <a:ext cx="182881" cy="194311"/>
          </a:xfrm>
          <a:custGeom>
            <a:avLst/>
            <a:gdLst/>
            <a:ahLst/>
            <a:cxnLst/>
            <a:rect l="0" t="0" r="0" b="0"/>
            <a:pathLst>
              <a:path w="182881" h="194311">
                <a:moveTo>
                  <a:pt x="148590" y="137160"/>
                </a:moveTo>
                <a:lnTo>
                  <a:pt x="160020" y="91440"/>
                </a:lnTo>
                <a:lnTo>
                  <a:pt x="160020" y="68580"/>
                </a:lnTo>
                <a:lnTo>
                  <a:pt x="160020" y="45720"/>
                </a:lnTo>
                <a:lnTo>
                  <a:pt x="148590" y="22860"/>
                </a:lnTo>
                <a:lnTo>
                  <a:pt x="137160" y="11430"/>
                </a:lnTo>
                <a:lnTo>
                  <a:pt x="114300" y="0"/>
                </a:lnTo>
                <a:lnTo>
                  <a:pt x="80010" y="0"/>
                </a:lnTo>
                <a:lnTo>
                  <a:pt x="34290" y="11430"/>
                </a:lnTo>
                <a:lnTo>
                  <a:pt x="11430" y="22860"/>
                </a:lnTo>
                <a:lnTo>
                  <a:pt x="0" y="34290"/>
                </a:lnTo>
                <a:lnTo>
                  <a:pt x="11430" y="68580"/>
                </a:lnTo>
                <a:lnTo>
                  <a:pt x="34290" y="91440"/>
                </a:lnTo>
                <a:lnTo>
                  <a:pt x="91440" y="125730"/>
                </a:lnTo>
                <a:lnTo>
                  <a:pt x="148590" y="171450"/>
                </a:lnTo>
                <a:lnTo>
                  <a:pt x="182880" y="1943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99" name="SMARTINK"/>
          <p:cNvSpPr/>
          <p:nvPr/>
        </p:nvSpPr>
        <p:spPr>
          <a:xfrm>
            <a:off x="4434840" y="2331720"/>
            <a:ext cx="182881" cy="194311"/>
          </a:xfrm>
          <a:custGeom>
            <a:avLst/>
            <a:gdLst/>
            <a:ahLst/>
            <a:cxnLst/>
            <a:rect l="0" t="0" r="0" b="0"/>
            <a:pathLst>
              <a:path w="182881" h="194311">
                <a:moveTo>
                  <a:pt x="148590" y="137160"/>
                </a:moveTo>
                <a:lnTo>
                  <a:pt x="160020" y="91440"/>
                </a:lnTo>
                <a:lnTo>
                  <a:pt x="160020" y="68580"/>
                </a:lnTo>
                <a:lnTo>
                  <a:pt x="160020" y="45720"/>
                </a:lnTo>
                <a:lnTo>
                  <a:pt x="148590" y="22860"/>
                </a:lnTo>
                <a:lnTo>
                  <a:pt x="137160" y="11430"/>
                </a:lnTo>
                <a:lnTo>
                  <a:pt x="114300" y="0"/>
                </a:lnTo>
                <a:lnTo>
                  <a:pt x="80010" y="0"/>
                </a:lnTo>
                <a:lnTo>
                  <a:pt x="34290" y="11430"/>
                </a:lnTo>
                <a:lnTo>
                  <a:pt x="11430" y="22860"/>
                </a:lnTo>
                <a:lnTo>
                  <a:pt x="0" y="34290"/>
                </a:lnTo>
                <a:lnTo>
                  <a:pt x="11430" y="68580"/>
                </a:lnTo>
                <a:lnTo>
                  <a:pt x="34290" y="91440"/>
                </a:lnTo>
                <a:lnTo>
                  <a:pt x="91440" y="125730"/>
                </a:lnTo>
                <a:lnTo>
                  <a:pt x="148590" y="171450"/>
                </a:lnTo>
                <a:lnTo>
                  <a:pt x="182880" y="1943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0" name="SMARTINK"/>
          <p:cNvSpPr/>
          <p:nvPr/>
        </p:nvSpPr>
        <p:spPr>
          <a:xfrm>
            <a:off x="4411980" y="2480310"/>
            <a:ext cx="274321" cy="182881"/>
          </a:xfrm>
          <a:custGeom>
            <a:avLst/>
            <a:gdLst/>
            <a:ahLst/>
            <a:cxnLst/>
            <a:rect l="0" t="0" r="0" b="0"/>
            <a:pathLst>
              <a:path w="274321" h="182881">
                <a:moveTo>
                  <a:pt x="274320" y="137160"/>
                </a:moveTo>
                <a:lnTo>
                  <a:pt x="251460" y="160020"/>
                </a:lnTo>
                <a:lnTo>
                  <a:pt x="240030" y="171450"/>
                </a:lnTo>
                <a:lnTo>
                  <a:pt x="217170" y="182880"/>
                </a:lnTo>
                <a:lnTo>
                  <a:pt x="160020" y="182880"/>
                </a:lnTo>
                <a:lnTo>
                  <a:pt x="114300" y="182880"/>
                </a:lnTo>
                <a:lnTo>
                  <a:pt x="45720" y="148590"/>
                </a:lnTo>
                <a:lnTo>
                  <a:pt x="22860" y="114300"/>
                </a:lnTo>
                <a:lnTo>
                  <a:pt x="0" y="57150"/>
                </a:lnTo>
                <a:lnTo>
                  <a:pt x="1143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1" name="SMARTINK"/>
          <p:cNvSpPr/>
          <p:nvPr/>
        </p:nvSpPr>
        <p:spPr>
          <a:xfrm>
            <a:off x="4411980" y="2480310"/>
            <a:ext cx="274321" cy="182881"/>
          </a:xfrm>
          <a:custGeom>
            <a:avLst/>
            <a:gdLst/>
            <a:ahLst/>
            <a:cxnLst/>
            <a:rect l="0" t="0" r="0" b="0"/>
            <a:pathLst>
              <a:path w="274321" h="182881">
                <a:moveTo>
                  <a:pt x="274320" y="137160"/>
                </a:moveTo>
                <a:lnTo>
                  <a:pt x="251460" y="160020"/>
                </a:lnTo>
                <a:lnTo>
                  <a:pt x="240030" y="171450"/>
                </a:lnTo>
                <a:lnTo>
                  <a:pt x="217170" y="182880"/>
                </a:lnTo>
                <a:lnTo>
                  <a:pt x="160020" y="182880"/>
                </a:lnTo>
                <a:lnTo>
                  <a:pt x="114300" y="182880"/>
                </a:lnTo>
                <a:lnTo>
                  <a:pt x="45720" y="148590"/>
                </a:lnTo>
                <a:lnTo>
                  <a:pt x="22860" y="114300"/>
                </a:lnTo>
                <a:lnTo>
                  <a:pt x="0" y="57150"/>
                </a:lnTo>
                <a:lnTo>
                  <a:pt x="1143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2" name="SMARTINK"/>
          <p:cNvSpPr/>
          <p:nvPr/>
        </p:nvSpPr>
        <p:spPr>
          <a:xfrm>
            <a:off x="4629150" y="2331720"/>
            <a:ext cx="80011" cy="297181"/>
          </a:xfrm>
          <a:custGeom>
            <a:avLst/>
            <a:gdLst/>
            <a:ahLst/>
            <a:cxnLst/>
            <a:rect l="0" t="0" r="0" b="0"/>
            <a:pathLst>
              <a:path w="80011" h="297181">
                <a:moveTo>
                  <a:pt x="0" y="0"/>
                </a:moveTo>
                <a:lnTo>
                  <a:pt x="11430" y="11430"/>
                </a:lnTo>
                <a:lnTo>
                  <a:pt x="22860" y="34290"/>
                </a:lnTo>
                <a:lnTo>
                  <a:pt x="57150" y="91440"/>
                </a:lnTo>
                <a:lnTo>
                  <a:pt x="68580" y="137160"/>
                </a:lnTo>
                <a:lnTo>
                  <a:pt x="80010" y="182880"/>
                </a:lnTo>
                <a:lnTo>
                  <a:pt x="80010" y="228600"/>
                </a:lnTo>
                <a:lnTo>
                  <a:pt x="80010" y="285750"/>
                </a:lnTo>
                <a:lnTo>
                  <a:pt x="80010" y="2971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3" name="SMARTINK"/>
          <p:cNvSpPr/>
          <p:nvPr/>
        </p:nvSpPr>
        <p:spPr>
          <a:xfrm>
            <a:off x="4629150" y="2331720"/>
            <a:ext cx="80011" cy="297181"/>
          </a:xfrm>
          <a:custGeom>
            <a:avLst/>
            <a:gdLst/>
            <a:ahLst/>
            <a:cxnLst/>
            <a:rect l="0" t="0" r="0" b="0"/>
            <a:pathLst>
              <a:path w="80011" h="297181">
                <a:moveTo>
                  <a:pt x="0" y="0"/>
                </a:moveTo>
                <a:lnTo>
                  <a:pt x="11430" y="11430"/>
                </a:lnTo>
                <a:lnTo>
                  <a:pt x="22860" y="34290"/>
                </a:lnTo>
                <a:lnTo>
                  <a:pt x="57150" y="91440"/>
                </a:lnTo>
                <a:lnTo>
                  <a:pt x="68580" y="137160"/>
                </a:lnTo>
                <a:lnTo>
                  <a:pt x="80010" y="182880"/>
                </a:lnTo>
                <a:lnTo>
                  <a:pt x="80010" y="228600"/>
                </a:lnTo>
                <a:lnTo>
                  <a:pt x="80010" y="285750"/>
                </a:lnTo>
                <a:lnTo>
                  <a:pt x="80010" y="2971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4" name="SMARTINK"/>
          <p:cNvSpPr/>
          <p:nvPr/>
        </p:nvSpPr>
        <p:spPr>
          <a:xfrm>
            <a:off x="4629150" y="2480310"/>
            <a:ext cx="114301" cy="11431"/>
          </a:xfrm>
          <a:custGeom>
            <a:avLst/>
            <a:gdLst/>
            <a:ahLst/>
            <a:cxnLst/>
            <a:rect l="0" t="0" r="0" b="0"/>
            <a:pathLst>
              <a:path w="114301" h="11431">
                <a:moveTo>
                  <a:pt x="0" y="11430"/>
                </a:moveTo>
                <a:lnTo>
                  <a:pt x="34290" y="0"/>
                </a:lnTo>
                <a:lnTo>
                  <a:pt x="80010" y="0"/>
                </a:lnTo>
                <a:lnTo>
                  <a:pt x="11430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5" name="SMARTINK"/>
          <p:cNvSpPr/>
          <p:nvPr/>
        </p:nvSpPr>
        <p:spPr>
          <a:xfrm>
            <a:off x="4629150" y="2480310"/>
            <a:ext cx="114301" cy="11431"/>
          </a:xfrm>
          <a:custGeom>
            <a:avLst/>
            <a:gdLst/>
            <a:ahLst/>
            <a:cxnLst/>
            <a:rect l="0" t="0" r="0" b="0"/>
            <a:pathLst>
              <a:path w="114301" h="11431">
                <a:moveTo>
                  <a:pt x="0" y="11430"/>
                </a:moveTo>
                <a:lnTo>
                  <a:pt x="34290" y="0"/>
                </a:lnTo>
                <a:lnTo>
                  <a:pt x="80010" y="0"/>
                </a:lnTo>
                <a:lnTo>
                  <a:pt x="11430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6" name="SMARTINK"/>
          <p:cNvSpPr/>
          <p:nvPr/>
        </p:nvSpPr>
        <p:spPr>
          <a:xfrm>
            <a:off x="4812030" y="2423160"/>
            <a:ext cx="114301" cy="137161"/>
          </a:xfrm>
          <a:custGeom>
            <a:avLst/>
            <a:gdLst/>
            <a:ahLst/>
            <a:cxnLst/>
            <a:rect l="0" t="0" r="0" b="0"/>
            <a:pathLst>
              <a:path w="114301" h="137161">
                <a:moveTo>
                  <a:pt x="102870" y="34290"/>
                </a:moveTo>
                <a:lnTo>
                  <a:pt x="91440" y="11430"/>
                </a:lnTo>
                <a:lnTo>
                  <a:pt x="68580" y="11430"/>
                </a:lnTo>
                <a:lnTo>
                  <a:pt x="57150" y="22860"/>
                </a:lnTo>
                <a:lnTo>
                  <a:pt x="22860" y="45720"/>
                </a:lnTo>
                <a:lnTo>
                  <a:pt x="0" y="80010"/>
                </a:lnTo>
                <a:lnTo>
                  <a:pt x="0" y="114300"/>
                </a:lnTo>
                <a:lnTo>
                  <a:pt x="11430" y="125730"/>
                </a:lnTo>
                <a:lnTo>
                  <a:pt x="22860" y="137160"/>
                </a:lnTo>
                <a:lnTo>
                  <a:pt x="45720" y="137160"/>
                </a:lnTo>
                <a:lnTo>
                  <a:pt x="68580" y="125730"/>
                </a:lnTo>
                <a:lnTo>
                  <a:pt x="91440" y="114300"/>
                </a:lnTo>
                <a:lnTo>
                  <a:pt x="102870" y="102870"/>
                </a:lnTo>
                <a:lnTo>
                  <a:pt x="114300" y="80010"/>
                </a:lnTo>
                <a:lnTo>
                  <a:pt x="102870" y="22860"/>
                </a:lnTo>
                <a:lnTo>
                  <a:pt x="91440" y="11430"/>
                </a:lnTo>
                <a:lnTo>
                  <a:pt x="8001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7" name="SMARTINK"/>
          <p:cNvSpPr/>
          <p:nvPr/>
        </p:nvSpPr>
        <p:spPr>
          <a:xfrm>
            <a:off x="4812030" y="2423160"/>
            <a:ext cx="114301" cy="137161"/>
          </a:xfrm>
          <a:custGeom>
            <a:avLst/>
            <a:gdLst/>
            <a:ahLst/>
            <a:cxnLst/>
            <a:rect l="0" t="0" r="0" b="0"/>
            <a:pathLst>
              <a:path w="114301" h="137161">
                <a:moveTo>
                  <a:pt x="102870" y="34290"/>
                </a:moveTo>
                <a:lnTo>
                  <a:pt x="91440" y="11430"/>
                </a:lnTo>
                <a:lnTo>
                  <a:pt x="68580" y="11430"/>
                </a:lnTo>
                <a:lnTo>
                  <a:pt x="57150" y="22860"/>
                </a:lnTo>
                <a:lnTo>
                  <a:pt x="22860" y="45720"/>
                </a:lnTo>
                <a:lnTo>
                  <a:pt x="0" y="80010"/>
                </a:lnTo>
                <a:lnTo>
                  <a:pt x="0" y="114300"/>
                </a:lnTo>
                <a:lnTo>
                  <a:pt x="11430" y="125730"/>
                </a:lnTo>
                <a:lnTo>
                  <a:pt x="22860" y="137160"/>
                </a:lnTo>
                <a:lnTo>
                  <a:pt x="45720" y="137160"/>
                </a:lnTo>
                <a:lnTo>
                  <a:pt x="68580" y="125730"/>
                </a:lnTo>
                <a:lnTo>
                  <a:pt x="91440" y="114300"/>
                </a:lnTo>
                <a:lnTo>
                  <a:pt x="102870" y="102870"/>
                </a:lnTo>
                <a:lnTo>
                  <a:pt x="114300" y="80010"/>
                </a:lnTo>
                <a:lnTo>
                  <a:pt x="102870" y="22860"/>
                </a:lnTo>
                <a:lnTo>
                  <a:pt x="91440" y="11430"/>
                </a:lnTo>
                <a:lnTo>
                  <a:pt x="8001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8" name="SMARTINK"/>
          <p:cNvSpPr/>
          <p:nvPr/>
        </p:nvSpPr>
        <p:spPr>
          <a:xfrm>
            <a:off x="5040630" y="2411730"/>
            <a:ext cx="194311" cy="171451"/>
          </a:xfrm>
          <a:custGeom>
            <a:avLst/>
            <a:gdLst/>
            <a:ahLst/>
            <a:cxnLst/>
            <a:rect l="0" t="0" r="0" b="0"/>
            <a:pathLst>
              <a:path w="194311" h="171451">
                <a:moveTo>
                  <a:pt x="0" y="0"/>
                </a:moveTo>
                <a:lnTo>
                  <a:pt x="22860" y="45720"/>
                </a:lnTo>
                <a:lnTo>
                  <a:pt x="22860" y="80010"/>
                </a:lnTo>
                <a:lnTo>
                  <a:pt x="34290" y="125730"/>
                </a:lnTo>
                <a:lnTo>
                  <a:pt x="45720" y="171450"/>
                </a:lnTo>
                <a:lnTo>
                  <a:pt x="68580" y="137160"/>
                </a:lnTo>
                <a:lnTo>
                  <a:pt x="102870" y="91440"/>
                </a:lnTo>
                <a:lnTo>
                  <a:pt x="148590" y="57150"/>
                </a:lnTo>
                <a:lnTo>
                  <a:pt x="194310" y="571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09" name="SMARTINK"/>
          <p:cNvSpPr/>
          <p:nvPr/>
        </p:nvSpPr>
        <p:spPr>
          <a:xfrm>
            <a:off x="5040630" y="2411730"/>
            <a:ext cx="194311" cy="171451"/>
          </a:xfrm>
          <a:custGeom>
            <a:avLst/>
            <a:gdLst/>
            <a:ahLst/>
            <a:cxnLst/>
            <a:rect l="0" t="0" r="0" b="0"/>
            <a:pathLst>
              <a:path w="194311" h="171451">
                <a:moveTo>
                  <a:pt x="0" y="0"/>
                </a:moveTo>
                <a:lnTo>
                  <a:pt x="22860" y="45720"/>
                </a:lnTo>
                <a:lnTo>
                  <a:pt x="22860" y="80010"/>
                </a:lnTo>
                <a:lnTo>
                  <a:pt x="34290" y="125730"/>
                </a:lnTo>
                <a:lnTo>
                  <a:pt x="45720" y="171450"/>
                </a:lnTo>
                <a:lnTo>
                  <a:pt x="68580" y="137160"/>
                </a:lnTo>
                <a:lnTo>
                  <a:pt x="102870" y="91440"/>
                </a:lnTo>
                <a:lnTo>
                  <a:pt x="148590" y="57150"/>
                </a:lnTo>
                <a:lnTo>
                  <a:pt x="194310" y="571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0" name="SMARTINK"/>
          <p:cNvSpPr/>
          <p:nvPr/>
        </p:nvSpPr>
        <p:spPr>
          <a:xfrm>
            <a:off x="5234940" y="2468880"/>
            <a:ext cx="114301" cy="148591"/>
          </a:xfrm>
          <a:custGeom>
            <a:avLst/>
            <a:gdLst/>
            <a:ahLst/>
            <a:cxnLst/>
            <a:rect l="0" t="0" r="0" b="0"/>
            <a:pathLst>
              <a:path w="114301" h="148591">
                <a:moveTo>
                  <a:pt x="0" y="0"/>
                </a:moveTo>
                <a:lnTo>
                  <a:pt x="11430" y="22860"/>
                </a:lnTo>
                <a:lnTo>
                  <a:pt x="45720" y="68580"/>
                </a:lnTo>
                <a:lnTo>
                  <a:pt x="91440" y="114300"/>
                </a:lnTo>
                <a:lnTo>
                  <a:pt x="114300" y="1485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1" name="SMARTINK"/>
          <p:cNvSpPr/>
          <p:nvPr/>
        </p:nvSpPr>
        <p:spPr>
          <a:xfrm>
            <a:off x="5234940" y="2468880"/>
            <a:ext cx="114301" cy="148591"/>
          </a:xfrm>
          <a:custGeom>
            <a:avLst/>
            <a:gdLst/>
            <a:ahLst/>
            <a:cxnLst/>
            <a:rect l="0" t="0" r="0" b="0"/>
            <a:pathLst>
              <a:path w="114301" h="148591">
                <a:moveTo>
                  <a:pt x="0" y="0"/>
                </a:moveTo>
                <a:lnTo>
                  <a:pt x="11430" y="22860"/>
                </a:lnTo>
                <a:lnTo>
                  <a:pt x="45720" y="68580"/>
                </a:lnTo>
                <a:lnTo>
                  <a:pt x="91440" y="114300"/>
                </a:lnTo>
                <a:lnTo>
                  <a:pt x="114300" y="1485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2" name="SMARTINK"/>
          <p:cNvSpPr/>
          <p:nvPr/>
        </p:nvSpPr>
        <p:spPr>
          <a:xfrm>
            <a:off x="5303520" y="2468880"/>
            <a:ext cx="148591" cy="457201"/>
          </a:xfrm>
          <a:custGeom>
            <a:avLst/>
            <a:gdLst/>
            <a:ahLst/>
            <a:cxnLst/>
            <a:rect l="0" t="0" r="0" b="0"/>
            <a:pathLst>
              <a:path w="148591" h="457201">
                <a:moveTo>
                  <a:pt x="148590" y="0"/>
                </a:moveTo>
                <a:lnTo>
                  <a:pt x="114300" y="45720"/>
                </a:lnTo>
                <a:lnTo>
                  <a:pt x="91440" y="91440"/>
                </a:lnTo>
                <a:lnTo>
                  <a:pt x="68580" y="148590"/>
                </a:lnTo>
                <a:lnTo>
                  <a:pt x="57150" y="194310"/>
                </a:lnTo>
                <a:lnTo>
                  <a:pt x="34290" y="240030"/>
                </a:lnTo>
                <a:lnTo>
                  <a:pt x="11430" y="297180"/>
                </a:lnTo>
                <a:lnTo>
                  <a:pt x="0" y="354330"/>
                </a:lnTo>
                <a:lnTo>
                  <a:pt x="0" y="400050"/>
                </a:lnTo>
                <a:lnTo>
                  <a:pt x="0" y="45720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3" name="SMARTINK"/>
          <p:cNvSpPr/>
          <p:nvPr/>
        </p:nvSpPr>
        <p:spPr>
          <a:xfrm>
            <a:off x="5303520" y="2468880"/>
            <a:ext cx="148591" cy="457201"/>
          </a:xfrm>
          <a:custGeom>
            <a:avLst/>
            <a:gdLst/>
            <a:ahLst/>
            <a:cxnLst/>
            <a:rect l="0" t="0" r="0" b="0"/>
            <a:pathLst>
              <a:path w="148591" h="457201">
                <a:moveTo>
                  <a:pt x="148590" y="0"/>
                </a:moveTo>
                <a:lnTo>
                  <a:pt x="114300" y="45720"/>
                </a:lnTo>
                <a:lnTo>
                  <a:pt x="91440" y="91440"/>
                </a:lnTo>
                <a:lnTo>
                  <a:pt x="68580" y="148590"/>
                </a:lnTo>
                <a:lnTo>
                  <a:pt x="57150" y="194310"/>
                </a:lnTo>
                <a:lnTo>
                  <a:pt x="34290" y="240030"/>
                </a:lnTo>
                <a:lnTo>
                  <a:pt x="11430" y="297180"/>
                </a:lnTo>
                <a:lnTo>
                  <a:pt x="0" y="354330"/>
                </a:lnTo>
                <a:lnTo>
                  <a:pt x="0" y="400050"/>
                </a:lnTo>
                <a:lnTo>
                  <a:pt x="0" y="45720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4" name="SMARTINK"/>
          <p:cNvSpPr/>
          <p:nvPr/>
        </p:nvSpPr>
        <p:spPr>
          <a:xfrm>
            <a:off x="2125980" y="3737610"/>
            <a:ext cx="57151" cy="1"/>
          </a:xfrm>
          <a:custGeom>
            <a:avLst/>
            <a:gdLst/>
            <a:ahLst/>
            <a:cxnLst/>
            <a:rect l="0" t="0" r="0" b="0"/>
            <a:pathLst>
              <a:path w="57151" h="1">
                <a:moveTo>
                  <a:pt x="0" y="0"/>
                </a:moveTo>
                <a:lnTo>
                  <a:pt x="5715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5" name="SMARTINK"/>
          <p:cNvSpPr/>
          <p:nvPr/>
        </p:nvSpPr>
        <p:spPr>
          <a:xfrm>
            <a:off x="2125980" y="3737610"/>
            <a:ext cx="57151" cy="1"/>
          </a:xfrm>
          <a:custGeom>
            <a:avLst/>
            <a:gdLst/>
            <a:ahLst/>
            <a:cxnLst/>
            <a:rect l="0" t="0" r="0" b="0"/>
            <a:pathLst>
              <a:path w="57151" h="1">
                <a:moveTo>
                  <a:pt x="0" y="0"/>
                </a:moveTo>
                <a:lnTo>
                  <a:pt x="5715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6" name="SMARTINK"/>
          <p:cNvSpPr/>
          <p:nvPr/>
        </p:nvSpPr>
        <p:spPr>
          <a:xfrm>
            <a:off x="2240280" y="3531870"/>
            <a:ext cx="297181" cy="537211"/>
          </a:xfrm>
          <a:custGeom>
            <a:avLst/>
            <a:gdLst/>
            <a:ahLst/>
            <a:cxnLst/>
            <a:rect l="0" t="0" r="0" b="0"/>
            <a:pathLst>
              <a:path w="297181" h="537211">
                <a:moveTo>
                  <a:pt x="68580" y="57150"/>
                </a:moveTo>
                <a:lnTo>
                  <a:pt x="57150" y="91440"/>
                </a:lnTo>
                <a:lnTo>
                  <a:pt x="45720" y="148590"/>
                </a:lnTo>
                <a:lnTo>
                  <a:pt x="45720" y="194310"/>
                </a:lnTo>
                <a:lnTo>
                  <a:pt x="34290" y="240030"/>
                </a:lnTo>
                <a:lnTo>
                  <a:pt x="22860" y="297180"/>
                </a:lnTo>
                <a:lnTo>
                  <a:pt x="22860" y="354330"/>
                </a:lnTo>
                <a:lnTo>
                  <a:pt x="0" y="400050"/>
                </a:lnTo>
                <a:lnTo>
                  <a:pt x="0" y="445770"/>
                </a:lnTo>
                <a:lnTo>
                  <a:pt x="11430" y="422910"/>
                </a:lnTo>
                <a:lnTo>
                  <a:pt x="11430" y="377190"/>
                </a:lnTo>
                <a:lnTo>
                  <a:pt x="22860" y="320040"/>
                </a:lnTo>
                <a:lnTo>
                  <a:pt x="22860" y="262890"/>
                </a:lnTo>
                <a:lnTo>
                  <a:pt x="34290" y="217170"/>
                </a:lnTo>
                <a:lnTo>
                  <a:pt x="34290" y="171450"/>
                </a:lnTo>
                <a:lnTo>
                  <a:pt x="34290" y="125730"/>
                </a:lnTo>
                <a:lnTo>
                  <a:pt x="34290" y="80010"/>
                </a:lnTo>
                <a:lnTo>
                  <a:pt x="45720" y="34290"/>
                </a:lnTo>
                <a:lnTo>
                  <a:pt x="45720" y="11430"/>
                </a:lnTo>
                <a:lnTo>
                  <a:pt x="57150" y="0"/>
                </a:lnTo>
                <a:lnTo>
                  <a:pt x="91440" y="45720"/>
                </a:lnTo>
                <a:lnTo>
                  <a:pt x="102870" y="102870"/>
                </a:lnTo>
                <a:lnTo>
                  <a:pt x="114300" y="148590"/>
                </a:lnTo>
                <a:lnTo>
                  <a:pt x="137160" y="205740"/>
                </a:lnTo>
                <a:lnTo>
                  <a:pt x="148590" y="251460"/>
                </a:lnTo>
                <a:lnTo>
                  <a:pt x="171450" y="308610"/>
                </a:lnTo>
                <a:lnTo>
                  <a:pt x="194310" y="354330"/>
                </a:lnTo>
                <a:lnTo>
                  <a:pt x="228600" y="411480"/>
                </a:lnTo>
                <a:lnTo>
                  <a:pt x="251460" y="468630"/>
                </a:lnTo>
                <a:lnTo>
                  <a:pt x="285750" y="525780"/>
                </a:lnTo>
                <a:lnTo>
                  <a:pt x="297180" y="5372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7" name="SMARTINK"/>
          <p:cNvSpPr/>
          <p:nvPr/>
        </p:nvSpPr>
        <p:spPr>
          <a:xfrm>
            <a:off x="2240280" y="3531870"/>
            <a:ext cx="297181" cy="537211"/>
          </a:xfrm>
          <a:custGeom>
            <a:avLst/>
            <a:gdLst/>
            <a:ahLst/>
            <a:cxnLst/>
            <a:rect l="0" t="0" r="0" b="0"/>
            <a:pathLst>
              <a:path w="297181" h="537211">
                <a:moveTo>
                  <a:pt x="68580" y="57150"/>
                </a:moveTo>
                <a:lnTo>
                  <a:pt x="57150" y="91440"/>
                </a:lnTo>
                <a:lnTo>
                  <a:pt x="45720" y="148590"/>
                </a:lnTo>
                <a:lnTo>
                  <a:pt x="45720" y="194310"/>
                </a:lnTo>
                <a:lnTo>
                  <a:pt x="34290" y="240030"/>
                </a:lnTo>
                <a:lnTo>
                  <a:pt x="22860" y="297180"/>
                </a:lnTo>
                <a:lnTo>
                  <a:pt x="22860" y="354330"/>
                </a:lnTo>
                <a:lnTo>
                  <a:pt x="0" y="400050"/>
                </a:lnTo>
                <a:lnTo>
                  <a:pt x="0" y="445770"/>
                </a:lnTo>
                <a:lnTo>
                  <a:pt x="11430" y="422910"/>
                </a:lnTo>
                <a:lnTo>
                  <a:pt x="11430" y="377190"/>
                </a:lnTo>
                <a:lnTo>
                  <a:pt x="22860" y="320040"/>
                </a:lnTo>
                <a:lnTo>
                  <a:pt x="22860" y="262890"/>
                </a:lnTo>
                <a:lnTo>
                  <a:pt x="34290" y="217170"/>
                </a:lnTo>
                <a:lnTo>
                  <a:pt x="34290" y="171450"/>
                </a:lnTo>
                <a:lnTo>
                  <a:pt x="34290" y="125730"/>
                </a:lnTo>
                <a:lnTo>
                  <a:pt x="34290" y="80010"/>
                </a:lnTo>
                <a:lnTo>
                  <a:pt x="45720" y="34290"/>
                </a:lnTo>
                <a:lnTo>
                  <a:pt x="45720" y="11430"/>
                </a:lnTo>
                <a:lnTo>
                  <a:pt x="57150" y="0"/>
                </a:lnTo>
                <a:lnTo>
                  <a:pt x="91440" y="45720"/>
                </a:lnTo>
                <a:lnTo>
                  <a:pt x="102870" y="102870"/>
                </a:lnTo>
                <a:lnTo>
                  <a:pt x="114300" y="148590"/>
                </a:lnTo>
                <a:lnTo>
                  <a:pt x="137160" y="205740"/>
                </a:lnTo>
                <a:lnTo>
                  <a:pt x="148590" y="251460"/>
                </a:lnTo>
                <a:lnTo>
                  <a:pt x="171450" y="308610"/>
                </a:lnTo>
                <a:lnTo>
                  <a:pt x="194310" y="354330"/>
                </a:lnTo>
                <a:lnTo>
                  <a:pt x="228600" y="411480"/>
                </a:lnTo>
                <a:lnTo>
                  <a:pt x="251460" y="468630"/>
                </a:lnTo>
                <a:lnTo>
                  <a:pt x="285750" y="525780"/>
                </a:lnTo>
                <a:lnTo>
                  <a:pt x="297180" y="5372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8" name="SMARTINK"/>
          <p:cNvSpPr/>
          <p:nvPr/>
        </p:nvSpPr>
        <p:spPr>
          <a:xfrm>
            <a:off x="2263140" y="3829050"/>
            <a:ext cx="182881" cy="22861"/>
          </a:xfrm>
          <a:custGeom>
            <a:avLst/>
            <a:gdLst/>
            <a:ahLst/>
            <a:cxnLst/>
            <a:rect l="0" t="0" r="0" b="0"/>
            <a:pathLst>
              <a:path w="182881" h="22861">
                <a:moveTo>
                  <a:pt x="0" y="0"/>
                </a:moveTo>
                <a:lnTo>
                  <a:pt x="34290" y="0"/>
                </a:lnTo>
                <a:lnTo>
                  <a:pt x="80010" y="0"/>
                </a:lnTo>
                <a:lnTo>
                  <a:pt x="125730" y="11430"/>
                </a:lnTo>
                <a:lnTo>
                  <a:pt x="182880" y="228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9" name="SMARTINK"/>
          <p:cNvSpPr/>
          <p:nvPr/>
        </p:nvSpPr>
        <p:spPr>
          <a:xfrm>
            <a:off x="2263140" y="3829050"/>
            <a:ext cx="182881" cy="22861"/>
          </a:xfrm>
          <a:custGeom>
            <a:avLst/>
            <a:gdLst/>
            <a:ahLst/>
            <a:cxnLst/>
            <a:rect l="0" t="0" r="0" b="0"/>
            <a:pathLst>
              <a:path w="182881" h="22861">
                <a:moveTo>
                  <a:pt x="0" y="0"/>
                </a:moveTo>
                <a:lnTo>
                  <a:pt x="34290" y="0"/>
                </a:lnTo>
                <a:lnTo>
                  <a:pt x="80010" y="0"/>
                </a:lnTo>
                <a:lnTo>
                  <a:pt x="125730" y="11430"/>
                </a:lnTo>
                <a:lnTo>
                  <a:pt x="182880" y="228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0" name="SMARTINK"/>
          <p:cNvSpPr/>
          <p:nvPr/>
        </p:nvSpPr>
        <p:spPr>
          <a:xfrm>
            <a:off x="2560320" y="3726180"/>
            <a:ext cx="422911" cy="240031"/>
          </a:xfrm>
          <a:custGeom>
            <a:avLst/>
            <a:gdLst/>
            <a:ahLst/>
            <a:cxnLst/>
            <a:rect l="0" t="0" r="0" b="0"/>
            <a:pathLst>
              <a:path w="422911" h="240031">
                <a:moveTo>
                  <a:pt x="125730" y="45720"/>
                </a:moveTo>
                <a:lnTo>
                  <a:pt x="102870" y="11430"/>
                </a:lnTo>
                <a:lnTo>
                  <a:pt x="91440" y="0"/>
                </a:lnTo>
                <a:lnTo>
                  <a:pt x="80010" y="11430"/>
                </a:lnTo>
                <a:lnTo>
                  <a:pt x="57150" y="11430"/>
                </a:lnTo>
                <a:lnTo>
                  <a:pt x="34290" y="34290"/>
                </a:lnTo>
                <a:lnTo>
                  <a:pt x="11430" y="68580"/>
                </a:lnTo>
                <a:lnTo>
                  <a:pt x="0" y="125730"/>
                </a:lnTo>
                <a:lnTo>
                  <a:pt x="0" y="171450"/>
                </a:lnTo>
                <a:lnTo>
                  <a:pt x="11430" y="182880"/>
                </a:lnTo>
                <a:lnTo>
                  <a:pt x="22860" y="194310"/>
                </a:lnTo>
                <a:lnTo>
                  <a:pt x="34290" y="205740"/>
                </a:lnTo>
                <a:lnTo>
                  <a:pt x="57150" y="217170"/>
                </a:lnTo>
                <a:lnTo>
                  <a:pt x="80010" y="217170"/>
                </a:lnTo>
                <a:lnTo>
                  <a:pt x="125730" y="205740"/>
                </a:lnTo>
                <a:lnTo>
                  <a:pt x="182880" y="182880"/>
                </a:lnTo>
                <a:lnTo>
                  <a:pt x="205740" y="171450"/>
                </a:lnTo>
                <a:lnTo>
                  <a:pt x="251460" y="114300"/>
                </a:lnTo>
                <a:lnTo>
                  <a:pt x="251460" y="80010"/>
                </a:lnTo>
                <a:lnTo>
                  <a:pt x="251460" y="57150"/>
                </a:lnTo>
                <a:lnTo>
                  <a:pt x="240030" y="45720"/>
                </a:lnTo>
                <a:lnTo>
                  <a:pt x="228600" y="34290"/>
                </a:lnTo>
                <a:lnTo>
                  <a:pt x="205740" y="34290"/>
                </a:lnTo>
                <a:lnTo>
                  <a:pt x="182880" y="57150"/>
                </a:lnTo>
                <a:lnTo>
                  <a:pt x="171450" y="68580"/>
                </a:lnTo>
                <a:lnTo>
                  <a:pt x="171450" y="102870"/>
                </a:lnTo>
                <a:lnTo>
                  <a:pt x="171450" y="148590"/>
                </a:lnTo>
                <a:lnTo>
                  <a:pt x="182880" y="182880"/>
                </a:lnTo>
                <a:lnTo>
                  <a:pt x="205740" y="205740"/>
                </a:lnTo>
                <a:lnTo>
                  <a:pt x="228600" y="217170"/>
                </a:lnTo>
                <a:lnTo>
                  <a:pt x="262890" y="228600"/>
                </a:lnTo>
                <a:lnTo>
                  <a:pt x="308610" y="228600"/>
                </a:lnTo>
                <a:lnTo>
                  <a:pt x="354330" y="228600"/>
                </a:lnTo>
                <a:lnTo>
                  <a:pt x="411480" y="228600"/>
                </a:lnTo>
                <a:lnTo>
                  <a:pt x="422910" y="24003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1" name="SMARTINK"/>
          <p:cNvSpPr/>
          <p:nvPr/>
        </p:nvSpPr>
        <p:spPr>
          <a:xfrm>
            <a:off x="2560320" y="3726180"/>
            <a:ext cx="422911" cy="240031"/>
          </a:xfrm>
          <a:custGeom>
            <a:avLst/>
            <a:gdLst/>
            <a:ahLst/>
            <a:cxnLst/>
            <a:rect l="0" t="0" r="0" b="0"/>
            <a:pathLst>
              <a:path w="422911" h="240031">
                <a:moveTo>
                  <a:pt x="125730" y="45720"/>
                </a:moveTo>
                <a:lnTo>
                  <a:pt x="102870" y="11430"/>
                </a:lnTo>
                <a:lnTo>
                  <a:pt x="91440" y="0"/>
                </a:lnTo>
                <a:lnTo>
                  <a:pt x="80010" y="11430"/>
                </a:lnTo>
                <a:lnTo>
                  <a:pt x="57150" y="11430"/>
                </a:lnTo>
                <a:lnTo>
                  <a:pt x="34290" y="34290"/>
                </a:lnTo>
                <a:lnTo>
                  <a:pt x="11430" y="68580"/>
                </a:lnTo>
                <a:lnTo>
                  <a:pt x="0" y="125730"/>
                </a:lnTo>
                <a:lnTo>
                  <a:pt x="0" y="171450"/>
                </a:lnTo>
                <a:lnTo>
                  <a:pt x="11430" y="182880"/>
                </a:lnTo>
                <a:lnTo>
                  <a:pt x="22860" y="194310"/>
                </a:lnTo>
                <a:lnTo>
                  <a:pt x="34290" y="205740"/>
                </a:lnTo>
                <a:lnTo>
                  <a:pt x="57150" y="217170"/>
                </a:lnTo>
                <a:lnTo>
                  <a:pt x="80010" y="217170"/>
                </a:lnTo>
                <a:lnTo>
                  <a:pt x="125730" y="205740"/>
                </a:lnTo>
                <a:lnTo>
                  <a:pt x="182880" y="182880"/>
                </a:lnTo>
                <a:lnTo>
                  <a:pt x="205740" y="171450"/>
                </a:lnTo>
                <a:lnTo>
                  <a:pt x="251460" y="114300"/>
                </a:lnTo>
                <a:lnTo>
                  <a:pt x="251460" y="80010"/>
                </a:lnTo>
                <a:lnTo>
                  <a:pt x="251460" y="57150"/>
                </a:lnTo>
                <a:lnTo>
                  <a:pt x="240030" y="45720"/>
                </a:lnTo>
                <a:lnTo>
                  <a:pt x="228600" y="34290"/>
                </a:lnTo>
                <a:lnTo>
                  <a:pt x="205740" y="34290"/>
                </a:lnTo>
                <a:lnTo>
                  <a:pt x="182880" y="57150"/>
                </a:lnTo>
                <a:lnTo>
                  <a:pt x="171450" y="68580"/>
                </a:lnTo>
                <a:lnTo>
                  <a:pt x="171450" y="102870"/>
                </a:lnTo>
                <a:lnTo>
                  <a:pt x="171450" y="148590"/>
                </a:lnTo>
                <a:lnTo>
                  <a:pt x="182880" y="182880"/>
                </a:lnTo>
                <a:lnTo>
                  <a:pt x="205740" y="205740"/>
                </a:lnTo>
                <a:lnTo>
                  <a:pt x="228600" y="217170"/>
                </a:lnTo>
                <a:lnTo>
                  <a:pt x="262890" y="228600"/>
                </a:lnTo>
                <a:lnTo>
                  <a:pt x="308610" y="228600"/>
                </a:lnTo>
                <a:lnTo>
                  <a:pt x="354330" y="228600"/>
                </a:lnTo>
                <a:lnTo>
                  <a:pt x="411480" y="228600"/>
                </a:lnTo>
                <a:lnTo>
                  <a:pt x="422910" y="24003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2" name="SMARTINK"/>
          <p:cNvSpPr/>
          <p:nvPr/>
        </p:nvSpPr>
        <p:spPr>
          <a:xfrm>
            <a:off x="2994660" y="3726180"/>
            <a:ext cx="137161" cy="205741"/>
          </a:xfrm>
          <a:custGeom>
            <a:avLst/>
            <a:gdLst/>
            <a:ahLst/>
            <a:cxnLst/>
            <a:rect l="0" t="0" r="0" b="0"/>
            <a:pathLst>
              <a:path w="137161" h="205741">
                <a:moveTo>
                  <a:pt x="45720" y="80010"/>
                </a:moveTo>
                <a:lnTo>
                  <a:pt x="57150" y="34290"/>
                </a:lnTo>
                <a:lnTo>
                  <a:pt x="57150" y="11430"/>
                </a:lnTo>
                <a:lnTo>
                  <a:pt x="45720" y="0"/>
                </a:lnTo>
                <a:lnTo>
                  <a:pt x="22860" y="0"/>
                </a:lnTo>
                <a:lnTo>
                  <a:pt x="11430" y="11430"/>
                </a:lnTo>
                <a:lnTo>
                  <a:pt x="0" y="34290"/>
                </a:lnTo>
                <a:lnTo>
                  <a:pt x="0" y="91440"/>
                </a:lnTo>
                <a:lnTo>
                  <a:pt x="0" y="114300"/>
                </a:lnTo>
                <a:lnTo>
                  <a:pt x="0" y="137160"/>
                </a:lnTo>
                <a:lnTo>
                  <a:pt x="22860" y="160020"/>
                </a:lnTo>
                <a:lnTo>
                  <a:pt x="34290" y="182880"/>
                </a:lnTo>
                <a:lnTo>
                  <a:pt x="57150" y="194310"/>
                </a:lnTo>
                <a:lnTo>
                  <a:pt x="114300" y="194310"/>
                </a:lnTo>
                <a:lnTo>
                  <a:pt x="13716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3" name="SMARTINK"/>
          <p:cNvSpPr/>
          <p:nvPr/>
        </p:nvSpPr>
        <p:spPr>
          <a:xfrm>
            <a:off x="2994660" y="3726180"/>
            <a:ext cx="137161" cy="205741"/>
          </a:xfrm>
          <a:custGeom>
            <a:avLst/>
            <a:gdLst/>
            <a:ahLst/>
            <a:cxnLst/>
            <a:rect l="0" t="0" r="0" b="0"/>
            <a:pathLst>
              <a:path w="137161" h="205741">
                <a:moveTo>
                  <a:pt x="45720" y="80010"/>
                </a:moveTo>
                <a:lnTo>
                  <a:pt x="57150" y="34290"/>
                </a:lnTo>
                <a:lnTo>
                  <a:pt x="57150" y="11430"/>
                </a:lnTo>
                <a:lnTo>
                  <a:pt x="45720" y="0"/>
                </a:lnTo>
                <a:lnTo>
                  <a:pt x="22860" y="0"/>
                </a:lnTo>
                <a:lnTo>
                  <a:pt x="11430" y="11430"/>
                </a:lnTo>
                <a:lnTo>
                  <a:pt x="0" y="34290"/>
                </a:lnTo>
                <a:lnTo>
                  <a:pt x="0" y="91440"/>
                </a:lnTo>
                <a:lnTo>
                  <a:pt x="0" y="114300"/>
                </a:lnTo>
                <a:lnTo>
                  <a:pt x="0" y="137160"/>
                </a:lnTo>
                <a:lnTo>
                  <a:pt x="22860" y="160020"/>
                </a:lnTo>
                <a:lnTo>
                  <a:pt x="34290" y="182880"/>
                </a:lnTo>
                <a:lnTo>
                  <a:pt x="57150" y="194310"/>
                </a:lnTo>
                <a:lnTo>
                  <a:pt x="114300" y="194310"/>
                </a:lnTo>
                <a:lnTo>
                  <a:pt x="13716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4" name="SMARTINK"/>
          <p:cNvSpPr/>
          <p:nvPr/>
        </p:nvSpPr>
        <p:spPr>
          <a:xfrm>
            <a:off x="3177540" y="3657600"/>
            <a:ext cx="182881" cy="308611"/>
          </a:xfrm>
          <a:custGeom>
            <a:avLst/>
            <a:gdLst/>
            <a:ahLst/>
            <a:cxnLst/>
            <a:rect l="0" t="0" r="0" b="0"/>
            <a:pathLst>
              <a:path w="182881" h="308611">
                <a:moveTo>
                  <a:pt x="68580" y="102870"/>
                </a:moveTo>
                <a:lnTo>
                  <a:pt x="68580" y="148590"/>
                </a:lnTo>
                <a:lnTo>
                  <a:pt x="68580" y="205740"/>
                </a:lnTo>
                <a:lnTo>
                  <a:pt x="80010" y="262890"/>
                </a:lnTo>
                <a:lnTo>
                  <a:pt x="91440" y="308610"/>
                </a:lnTo>
                <a:lnTo>
                  <a:pt x="68580" y="262890"/>
                </a:lnTo>
                <a:lnTo>
                  <a:pt x="34290" y="217170"/>
                </a:lnTo>
                <a:lnTo>
                  <a:pt x="11430" y="160020"/>
                </a:lnTo>
                <a:lnTo>
                  <a:pt x="0" y="102870"/>
                </a:lnTo>
                <a:lnTo>
                  <a:pt x="0" y="57150"/>
                </a:lnTo>
                <a:lnTo>
                  <a:pt x="0" y="34290"/>
                </a:lnTo>
                <a:lnTo>
                  <a:pt x="11430" y="22860"/>
                </a:lnTo>
                <a:lnTo>
                  <a:pt x="34290" y="0"/>
                </a:lnTo>
                <a:lnTo>
                  <a:pt x="68580" y="0"/>
                </a:lnTo>
                <a:lnTo>
                  <a:pt x="102870" y="0"/>
                </a:lnTo>
                <a:lnTo>
                  <a:pt x="125730" y="11430"/>
                </a:lnTo>
                <a:lnTo>
                  <a:pt x="160020" y="45720"/>
                </a:lnTo>
                <a:lnTo>
                  <a:pt x="171450" y="57150"/>
                </a:lnTo>
                <a:lnTo>
                  <a:pt x="182880" y="80010"/>
                </a:lnTo>
                <a:lnTo>
                  <a:pt x="171450" y="91440"/>
                </a:lnTo>
                <a:lnTo>
                  <a:pt x="160020" y="114300"/>
                </a:lnTo>
                <a:lnTo>
                  <a:pt x="125730" y="137160"/>
                </a:lnTo>
                <a:lnTo>
                  <a:pt x="68580" y="160020"/>
                </a:lnTo>
                <a:lnTo>
                  <a:pt x="34290" y="160020"/>
                </a:lnTo>
                <a:lnTo>
                  <a:pt x="22860" y="148590"/>
                </a:lnTo>
                <a:lnTo>
                  <a:pt x="11430" y="137160"/>
                </a:lnTo>
                <a:lnTo>
                  <a:pt x="11430" y="12573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5" name="SMARTINK"/>
          <p:cNvSpPr/>
          <p:nvPr/>
        </p:nvSpPr>
        <p:spPr>
          <a:xfrm>
            <a:off x="3177540" y="3657600"/>
            <a:ext cx="182881" cy="308611"/>
          </a:xfrm>
          <a:custGeom>
            <a:avLst/>
            <a:gdLst/>
            <a:ahLst/>
            <a:cxnLst/>
            <a:rect l="0" t="0" r="0" b="0"/>
            <a:pathLst>
              <a:path w="182881" h="308611">
                <a:moveTo>
                  <a:pt x="68580" y="102870"/>
                </a:moveTo>
                <a:lnTo>
                  <a:pt x="68580" y="148590"/>
                </a:lnTo>
                <a:lnTo>
                  <a:pt x="68580" y="205740"/>
                </a:lnTo>
                <a:lnTo>
                  <a:pt x="80010" y="262890"/>
                </a:lnTo>
                <a:lnTo>
                  <a:pt x="91440" y="308610"/>
                </a:lnTo>
                <a:lnTo>
                  <a:pt x="68580" y="262890"/>
                </a:lnTo>
                <a:lnTo>
                  <a:pt x="34290" y="217170"/>
                </a:lnTo>
                <a:lnTo>
                  <a:pt x="11430" y="160020"/>
                </a:lnTo>
                <a:lnTo>
                  <a:pt x="0" y="102870"/>
                </a:lnTo>
                <a:lnTo>
                  <a:pt x="0" y="57150"/>
                </a:lnTo>
                <a:lnTo>
                  <a:pt x="0" y="34290"/>
                </a:lnTo>
                <a:lnTo>
                  <a:pt x="11430" y="22860"/>
                </a:lnTo>
                <a:lnTo>
                  <a:pt x="34290" y="0"/>
                </a:lnTo>
                <a:lnTo>
                  <a:pt x="68580" y="0"/>
                </a:lnTo>
                <a:lnTo>
                  <a:pt x="102870" y="0"/>
                </a:lnTo>
                <a:lnTo>
                  <a:pt x="125730" y="11430"/>
                </a:lnTo>
                <a:lnTo>
                  <a:pt x="160020" y="45720"/>
                </a:lnTo>
                <a:lnTo>
                  <a:pt x="171450" y="57150"/>
                </a:lnTo>
                <a:lnTo>
                  <a:pt x="182880" y="80010"/>
                </a:lnTo>
                <a:lnTo>
                  <a:pt x="171450" y="91440"/>
                </a:lnTo>
                <a:lnTo>
                  <a:pt x="160020" y="114300"/>
                </a:lnTo>
                <a:lnTo>
                  <a:pt x="125730" y="137160"/>
                </a:lnTo>
                <a:lnTo>
                  <a:pt x="68580" y="160020"/>
                </a:lnTo>
                <a:lnTo>
                  <a:pt x="34290" y="160020"/>
                </a:lnTo>
                <a:lnTo>
                  <a:pt x="22860" y="148590"/>
                </a:lnTo>
                <a:lnTo>
                  <a:pt x="11430" y="137160"/>
                </a:lnTo>
                <a:lnTo>
                  <a:pt x="11430" y="12573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6" name="SMARTINK"/>
          <p:cNvSpPr/>
          <p:nvPr/>
        </p:nvSpPr>
        <p:spPr>
          <a:xfrm>
            <a:off x="3429000" y="3577590"/>
            <a:ext cx="11431" cy="308611"/>
          </a:xfrm>
          <a:custGeom>
            <a:avLst/>
            <a:gdLst/>
            <a:ahLst/>
            <a:cxnLst/>
            <a:rect l="0" t="0" r="0" b="0"/>
            <a:pathLst>
              <a:path w="11431" h="308611">
                <a:moveTo>
                  <a:pt x="0" y="0"/>
                </a:moveTo>
                <a:lnTo>
                  <a:pt x="0" y="45720"/>
                </a:lnTo>
                <a:lnTo>
                  <a:pt x="11430" y="91440"/>
                </a:lnTo>
                <a:lnTo>
                  <a:pt x="11430" y="148590"/>
                </a:lnTo>
                <a:lnTo>
                  <a:pt x="11430" y="194310"/>
                </a:lnTo>
                <a:lnTo>
                  <a:pt x="11430" y="240030"/>
                </a:lnTo>
                <a:lnTo>
                  <a:pt x="11430" y="297180"/>
                </a:lnTo>
                <a:lnTo>
                  <a:pt x="11430" y="3086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7" name="SMARTINK"/>
          <p:cNvSpPr/>
          <p:nvPr/>
        </p:nvSpPr>
        <p:spPr>
          <a:xfrm>
            <a:off x="3429000" y="3577590"/>
            <a:ext cx="11431" cy="308611"/>
          </a:xfrm>
          <a:custGeom>
            <a:avLst/>
            <a:gdLst/>
            <a:ahLst/>
            <a:cxnLst/>
            <a:rect l="0" t="0" r="0" b="0"/>
            <a:pathLst>
              <a:path w="11431" h="308611">
                <a:moveTo>
                  <a:pt x="0" y="0"/>
                </a:moveTo>
                <a:lnTo>
                  <a:pt x="0" y="45720"/>
                </a:lnTo>
                <a:lnTo>
                  <a:pt x="11430" y="91440"/>
                </a:lnTo>
                <a:lnTo>
                  <a:pt x="11430" y="148590"/>
                </a:lnTo>
                <a:lnTo>
                  <a:pt x="11430" y="194310"/>
                </a:lnTo>
                <a:lnTo>
                  <a:pt x="11430" y="240030"/>
                </a:lnTo>
                <a:lnTo>
                  <a:pt x="11430" y="297180"/>
                </a:lnTo>
                <a:lnTo>
                  <a:pt x="11430" y="30861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8" name="SMARTINK"/>
          <p:cNvSpPr/>
          <p:nvPr/>
        </p:nvSpPr>
        <p:spPr>
          <a:xfrm>
            <a:off x="3348990" y="3657600"/>
            <a:ext cx="171451" cy="182881"/>
          </a:xfrm>
          <a:custGeom>
            <a:avLst/>
            <a:gdLst/>
            <a:ahLst/>
            <a:cxnLst/>
            <a:rect l="0" t="0" r="0" b="0"/>
            <a:pathLst>
              <a:path w="171451" h="182881">
                <a:moveTo>
                  <a:pt x="0" y="102870"/>
                </a:moveTo>
                <a:lnTo>
                  <a:pt x="45720" y="68580"/>
                </a:lnTo>
                <a:lnTo>
                  <a:pt x="102870" y="57150"/>
                </a:lnTo>
                <a:lnTo>
                  <a:pt x="125730" y="45720"/>
                </a:lnTo>
                <a:lnTo>
                  <a:pt x="171450" y="11430"/>
                </a:lnTo>
                <a:lnTo>
                  <a:pt x="160020" y="0"/>
                </a:lnTo>
                <a:lnTo>
                  <a:pt x="137160" y="11430"/>
                </a:lnTo>
                <a:lnTo>
                  <a:pt x="125730" y="22860"/>
                </a:lnTo>
                <a:lnTo>
                  <a:pt x="91440" y="80010"/>
                </a:lnTo>
                <a:lnTo>
                  <a:pt x="80010" y="91440"/>
                </a:lnTo>
                <a:lnTo>
                  <a:pt x="80010" y="114300"/>
                </a:lnTo>
                <a:lnTo>
                  <a:pt x="91440" y="137160"/>
                </a:lnTo>
                <a:lnTo>
                  <a:pt x="114300" y="160020"/>
                </a:lnTo>
                <a:lnTo>
                  <a:pt x="137160" y="171450"/>
                </a:lnTo>
                <a:lnTo>
                  <a:pt x="160020" y="1828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29" name="SMARTINK"/>
          <p:cNvSpPr/>
          <p:nvPr/>
        </p:nvSpPr>
        <p:spPr>
          <a:xfrm>
            <a:off x="3348990" y="3657600"/>
            <a:ext cx="171451" cy="182881"/>
          </a:xfrm>
          <a:custGeom>
            <a:avLst/>
            <a:gdLst/>
            <a:ahLst/>
            <a:cxnLst/>
            <a:rect l="0" t="0" r="0" b="0"/>
            <a:pathLst>
              <a:path w="171451" h="182881">
                <a:moveTo>
                  <a:pt x="0" y="102870"/>
                </a:moveTo>
                <a:lnTo>
                  <a:pt x="45720" y="68580"/>
                </a:lnTo>
                <a:lnTo>
                  <a:pt x="102870" y="57150"/>
                </a:lnTo>
                <a:lnTo>
                  <a:pt x="125730" y="45720"/>
                </a:lnTo>
                <a:lnTo>
                  <a:pt x="171450" y="11430"/>
                </a:lnTo>
                <a:lnTo>
                  <a:pt x="160020" y="0"/>
                </a:lnTo>
                <a:lnTo>
                  <a:pt x="137160" y="11430"/>
                </a:lnTo>
                <a:lnTo>
                  <a:pt x="125730" y="22860"/>
                </a:lnTo>
                <a:lnTo>
                  <a:pt x="91440" y="80010"/>
                </a:lnTo>
                <a:lnTo>
                  <a:pt x="80010" y="91440"/>
                </a:lnTo>
                <a:lnTo>
                  <a:pt x="80010" y="114300"/>
                </a:lnTo>
                <a:lnTo>
                  <a:pt x="91440" y="137160"/>
                </a:lnTo>
                <a:lnTo>
                  <a:pt x="114300" y="160020"/>
                </a:lnTo>
                <a:lnTo>
                  <a:pt x="137160" y="171450"/>
                </a:lnTo>
                <a:lnTo>
                  <a:pt x="160020" y="18288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0" name="SMARTINK"/>
          <p:cNvSpPr/>
          <p:nvPr/>
        </p:nvSpPr>
        <p:spPr>
          <a:xfrm>
            <a:off x="3577590" y="3451860"/>
            <a:ext cx="262891" cy="491491"/>
          </a:xfrm>
          <a:custGeom>
            <a:avLst/>
            <a:gdLst/>
            <a:ahLst/>
            <a:cxnLst/>
            <a:rect l="0" t="0" r="0" b="0"/>
            <a:pathLst>
              <a:path w="262891" h="491491">
                <a:moveTo>
                  <a:pt x="171450" y="285750"/>
                </a:moveTo>
                <a:lnTo>
                  <a:pt x="160020" y="262890"/>
                </a:lnTo>
                <a:lnTo>
                  <a:pt x="148590" y="251460"/>
                </a:lnTo>
                <a:lnTo>
                  <a:pt x="114300" y="251460"/>
                </a:lnTo>
                <a:lnTo>
                  <a:pt x="91440" y="251460"/>
                </a:lnTo>
                <a:lnTo>
                  <a:pt x="57150" y="274320"/>
                </a:lnTo>
                <a:lnTo>
                  <a:pt x="22860" y="320040"/>
                </a:lnTo>
                <a:lnTo>
                  <a:pt x="0" y="342900"/>
                </a:lnTo>
                <a:lnTo>
                  <a:pt x="0" y="365760"/>
                </a:lnTo>
                <a:lnTo>
                  <a:pt x="11430" y="388620"/>
                </a:lnTo>
                <a:lnTo>
                  <a:pt x="34290" y="400050"/>
                </a:lnTo>
                <a:lnTo>
                  <a:pt x="57150" y="388620"/>
                </a:lnTo>
                <a:lnTo>
                  <a:pt x="91440" y="365760"/>
                </a:lnTo>
                <a:lnTo>
                  <a:pt x="114300" y="331470"/>
                </a:lnTo>
                <a:lnTo>
                  <a:pt x="148590" y="285750"/>
                </a:lnTo>
                <a:lnTo>
                  <a:pt x="160020" y="240030"/>
                </a:lnTo>
                <a:lnTo>
                  <a:pt x="182880" y="182880"/>
                </a:lnTo>
                <a:lnTo>
                  <a:pt x="194310" y="137160"/>
                </a:lnTo>
                <a:lnTo>
                  <a:pt x="194310" y="91440"/>
                </a:lnTo>
                <a:lnTo>
                  <a:pt x="194310" y="57150"/>
                </a:lnTo>
                <a:lnTo>
                  <a:pt x="171450" y="11430"/>
                </a:lnTo>
                <a:lnTo>
                  <a:pt x="160020" y="0"/>
                </a:lnTo>
                <a:lnTo>
                  <a:pt x="148590" y="11430"/>
                </a:lnTo>
                <a:lnTo>
                  <a:pt x="148590" y="68580"/>
                </a:lnTo>
                <a:lnTo>
                  <a:pt x="148590" y="114300"/>
                </a:lnTo>
                <a:lnTo>
                  <a:pt x="160020" y="171450"/>
                </a:lnTo>
                <a:lnTo>
                  <a:pt x="171450" y="217170"/>
                </a:lnTo>
                <a:lnTo>
                  <a:pt x="182880" y="262890"/>
                </a:lnTo>
                <a:lnTo>
                  <a:pt x="194310" y="308610"/>
                </a:lnTo>
                <a:lnTo>
                  <a:pt x="217170" y="354330"/>
                </a:lnTo>
                <a:lnTo>
                  <a:pt x="228600" y="411480"/>
                </a:lnTo>
                <a:lnTo>
                  <a:pt x="251460" y="468630"/>
                </a:lnTo>
                <a:lnTo>
                  <a:pt x="262890" y="4914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31" name="SMARTINK"/>
          <p:cNvSpPr/>
          <p:nvPr/>
        </p:nvSpPr>
        <p:spPr>
          <a:xfrm>
            <a:off x="3577590" y="3451860"/>
            <a:ext cx="262891" cy="491491"/>
          </a:xfrm>
          <a:custGeom>
            <a:avLst/>
            <a:gdLst/>
            <a:ahLst/>
            <a:cxnLst/>
            <a:rect l="0" t="0" r="0" b="0"/>
            <a:pathLst>
              <a:path w="262891" h="491491">
                <a:moveTo>
                  <a:pt x="171450" y="285750"/>
                </a:moveTo>
                <a:lnTo>
                  <a:pt x="160020" y="262890"/>
                </a:lnTo>
                <a:lnTo>
                  <a:pt x="148590" y="251460"/>
                </a:lnTo>
                <a:lnTo>
                  <a:pt x="114300" y="251460"/>
                </a:lnTo>
                <a:lnTo>
                  <a:pt x="91440" y="251460"/>
                </a:lnTo>
                <a:lnTo>
                  <a:pt x="57150" y="274320"/>
                </a:lnTo>
                <a:lnTo>
                  <a:pt x="22860" y="320040"/>
                </a:lnTo>
                <a:lnTo>
                  <a:pt x="0" y="342900"/>
                </a:lnTo>
                <a:lnTo>
                  <a:pt x="0" y="365760"/>
                </a:lnTo>
                <a:lnTo>
                  <a:pt x="11430" y="388620"/>
                </a:lnTo>
                <a:lnTo>
                  <a:pt x="34290" y="400050"/>
                </a:lnTo>
                <a:lnTo>
                  <a:pt x="57150" y="388620"/>
                </a:lnTo>
                <a:lnTo>
                  <a:pt x="91440" y="365760"/>
                </a:lnTo>
                <a:lnTo>
                  <a:pt x="114300" y="331470"/>
                </a:lnTo>
                <a:lnTo>
                  <a:pt x="148590" y="285750"/>
                </a:lnTo>
                <a:lnTo>
                  <a:pt x="160020" y="240030"/>
                </a:lnTo>
                <a:lnTo>
                  <a:pt x="182880" y="182880"/>
                </a:lnTo>
                <a:lnTo>
                  <a:pt x="194310" y="137160"/>
                </a:lnTo>
                <a:lnTo>
                  <a:pt x="194310" y="91440"/>
                </a:lnTo>
                <a:lnTo>
                  <a:pt x="194310" y="57150"/>
                </a:lnTo>
                <a:lnTo>
                  <a:pt x="171450" y="11430"/>
                </a:lnTo>
                <a:lnTo>
                  <a:pt x="160020" y="0"/>
                </a:lnTo>
                <a:lnTo>
                  <a:pt x="148590" y="11430"/>
                </a:lnTo>
                <a:lnTo>
                  <a:pt x="148590" y="68580"/>
                </a:lnTo>
                <a:lnTo>
                  <a:pt x="148590" y="114300"/>
                </a:lnTo>
                <a:lnTo>
                  <a:pt x="160020" y="171450"/>
                </a:lnTo>
                <a:lnTo>
                  <a:pt x="171450" y="217170"/>
                </a:lnTo>
                <a:lnTo>
                  <a:pt x="182880" y="262890"/>
                </a:lnTo>
                <a:lnTo>
                  <a:pt x="194310" y="308610"/>
                </a:lnTo>
                <a:lnTo>
                  <a:pt x="217170" y="354330"/>
                </a:lnTo>
                <a:lnTo>
                  <a:pt x="228600" y="411480"/>
                </a:lnTo>
                <a:lnTo>
                  <a:pt x="251460" y="468630"/>
                </a:lnTo>
                <a:lnTo>
                  <a:pt x="262890" y="4914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5037020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lstStyle/>
          <a:p>
            <a:r>
              <a:rPr lang="en-US" dirty="0" smtClean="0"/>
              <a:t>Were you surprised with the number of people who have tattoos in the US? </a:t>
            </a:r>
          </a:p>
          <a:p>
            <a:endParaRPr lang="en-US" dirty="0"/>
          </a:p>
          <a:p>
            <a:r>
              <a:rPr lang="en-US" dirty="0" smtClean="0"/>
              <a:t>Push Factor: </a:t>
            </a:r>
          </a:p>
          <a:p>
            <a:endParaRPr lang="en-US" dirty="0"/>
          </a:p>
          <a:p>
            <a:endParaRPr lang="en-US" dirty="0" smtClean="0"/>
          </a:p>
          <a:p>
            <a:r>
              <a:rPr lang="en-US" dirty="0" smtClean="0"/>
              <a:t>Pull Factor: </a:t>
            </a:r>
            <a:endParaRPr lang="en-US" dirty="0"/>
          </a:p>
        </p:txBody>
      </p:sp>
      <p:sp>
        <p:nvSpPr>
          <p:cNvPr id="164" name="SMARTINK"/>
          <p:cNvSpPr/>
          <p:nvPr/>
        </p:nvSpPr>
        <p:spPr>
          <a:xfrm>
            <a:off x="2205990" y="2937510"/>
            <a:ext cx="22861" cy="377191"/>
          </a:xfrm>
          <a:custGeom>
            <a:avLst/>
            <a:gdLst/>
            <a:ahLst/>
            <a:cxnLst/>
            <a:rect l="0" t="0" r="0" b="0"/>
            <a:pathLst>
              <a:path w="22861" h="377191">
                <a:moveTo>
                  <a:pt x="11430" y="0"/>
                </a:moveTo>
                <a:lnTo>
                  <a:pt x="0" y="34290"/>
                </a:lnTo>
                <a:lnTo>
                  <a:pt x="0" y="80010"/>
                </a:lnTo>
                <a:lnTo>
                  <a:pt x="0" y="125730"/>
                </a:lnTo>
                <a:lnTo>
                  <a:pt x="0" y="171450"/>
                </a:lnTo>
                <a:lnTo>
                  <a:pt x="0" y="228600"/>
                </a:lnTo>
                <a:lnTo>
                  <a:pt x="11430" y="274320"/>
                </a:lnTo>
                <a:lnTo>
                  <a:pt x="11430" y="320040"/>
                </a:lnTo>
                <a:lnTo>
                  <a:pt x="22860" y="3771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5" name="SMARTINK"/>
          <p:cNvSpPr/>
          <p:nvPr/>
        </p:nvSpPr>
        <p:spPr>
          <a:xfrm>
            <a:off x="2205990" y="2937510"/>
            <a:ext cx="22861" cy="377191"/>
          </a:xfrm>
          <a:custGeom>
            <a:avLst/>
            <a:gdLst/>
            <a:ahLst/>
            <a:cxnLst/>
            <a:rect l="0" t="0" r="0" b="0"/>
            <a:pathLst>
              <a:path w="22861" h="377191">
                <a:moveTo>
                  <a:pt x="11430" y="0"/>
                </a:moveTo>
                <a:lnTo>
                  <a:pt x="0" y="34290"/>
                </a:lnTo>
                <a:lnTo>
                  <a:pt x="0" y="80010"/>
                </a:lnTo>
                <a:lnTo>
                  <a:pt x="0" y="125730"/>
                </a:lnTo>
                <a:lnTo>
                  <a:pt x="0" y="171450"/>
                </a:lnTo>
                <a:lnTo>
                  <a:pt x="0" y="228600"/>
                </a:lnTo>
                <a:lnTo>
                  <a:pt x="11430" y="274320"/>
                </a:lnTo>
                <a:lnTo>
                  <a:pt x="11430" y="320040"/>
                </a:lnTo>
                <a:lnTo>
                  <a:pt x="22860" y="37719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6" name="SMARTINK"/>
          <p:cNvSpPr/>
          <p:nvPr/>
        </p:nvSpPr>
        <p:spPr>
          <a:xfrm>
            <a:off x="2091690" y="2811780"/>
            <a:ext cx="377191" cy="411481"/>
          </a:xfrm>
          <a:custGeom>
            <a:avLst/>
            <a:gdLst/>
            <a:ahLst/>
            <a:cxnLst/>
            <a:rect l="0" t="0" r="0" b="0"/>
            <a:pathLst>
              <a:path w="377191" h="411481">
                <a:moveTo>
                  <a:pt x="45720" y="102870"/>
                </a:moveTo>
                <a:lnTo>
                  <a:pt x="0" y="45720"/>
                </a:lnTo>
                <a:lnTo>
                  <a:pt x="11430" y="22860"/>
                </a:lnTo>
                <a:lnTo>
                  <a:pt x="22860" y="11430"/>
                </a:lnTo>
                <a:lnTo>
                  <a:pt x="34290" y="0"/>
                </a:lnTo>
                <a:lnTo>
                  <a:pt x="57150" y="0"/>
                </a:lnTo>
                <a:lnTo>
                  <a:pt x="114300" y="11430"/>
                </a:lnTo>
                <a:lnTo>
                  <a:pt x="160020" y="22860"/>
                </a:lnTo>
                <a:lnTo>
                  <a:pt x="182880" y="34290"/>
                </a:lnTo>
                <a:lnTo>
                  <a:pt x="217170" y="68580"/>
                </a:lnTo>
                <a:lnTo>
                  <a:pt x="228600" y="91440"/>
                </a:lnTo>
                <a:lnTo>
                  <a:pt x="228600" y="114300"/>
                </a:lnTo>
                <a:lnTo>
                  <a:pt x="217170" y="160020"/>
                </a:lnTo>
                <a:lnTo>
                  <a:pt x="194310" y="171450"/>
                </a:lnTo>
                <a:lnTo>
                  <a:pt x="137160" y="205740"/>
                </a:lnTo>
                <a:lnTo>
                  <a:pt x="102870" y="228600"/>
                </a:lnTo>
                <a:lnTo>
                  <a:pt x="148590" y="228600"/>
                </a:lnTo>
                <a:lnTo>
                  <a:pt x="205740" y="228600"/>
                </a:lnTo>
                <a:lnTo>
                  <a:pt x="240030" y="228600"/>
                </a:lnTo>
                <a:lnTo>
                  <a:pt x="285750" y="240030"/>
                </a:lnTo>
                <a:lnTo>
                  <a:pt x="342900" y="262890"/>
                </a:lnTo>
                <a:lnTo>
                  <a:pt x="354330" y="274320"/>
                </a:lnTo>
                <a:lnTo>
                  <a:pt x="377190" y="297180"/>
                </a:lnTo>
                <a:lnTo>
                  <a:pt x="377190" y="320040"/>
                </a:lnTo>
                <a:lnTo>
                  <a:pt x="365760" y="342900"/>
                </a:lnTo>
                <a:lnTo>
                  <a:pt x="354330" y="354330"/>
                </a:lnTo>
                <a:lnTo>
                  <a:pt x="297180" y="388620"/>
                </a:lnTo>
                <a:lnTo>
                  <a:pt x="262890" y="411480"/>
                </a:lnTo>
                <a:lnTo>
                  <a:pt x="217170" y="411480"/>
                </a:lnTo>
                <a:lnTo>
                  <a:pt x="171450" y="411480"/>
                </a:lnTo>
                <a:lnTo>
                  <a:pt x="148590" y="411480"/>
                </a:lnTo>
                <a:lnTo>
                  <a:pt x="137160" y="400050"/>
                </a:lnTo>
                <a:lnTo>
                  <a:pt x="137160" y="4000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7" name="SMARTINK"/>
          <p:cNvSpPr/>
          <p:nvPr/>
        </p:nvSpPr>
        <p:spPr>
          <a:xfrm>
            <a:off x="2091690" y="2811780"/>
            <a:ext cx="377191" cy="411481"/>
          </a:xfrm>
          <a:custGeom>
            <a:avLst/>
            <a:gdLst/>
            <a:ahLst/>
            <a:cxnLst/>
            <a:rect l="0" t="0" r="0" b="0"/>
            <a:pathLst>
              <a:path w="377191" h="411481">
                <a:moveTo>
                  <a:pt x="45720" y="102870"/>
                </a:moveTo>
                <a:lnTo>
                  <a:pt x="0" y="45720"/>
                </a:lnTo>
                <a:lnTo>
                  <a:pt x="11430" y="22860"/>
                </a:lnTo>
                <a:lnTo>
                  <a:pt x="22860" y="11430"/>
                </a:lnTo>
                <a:lnTo>
                  <a:pt x="34290" y="0"/>
                </a:lnTo>
                <a:lnTo>
                  <a:pt x="57150" y="0"/>
                </a:lnTo>
                <a:lnTo>
                  <a:pt x="114300" y="11430"/>
                </a:lnTo>
                <a:lnTo>
                  <a:pt x="160020" y="22860"/>
                </a:lnTo>
                <a:lnTo>
                  <a:pt x="182880" y="34290"/>
                </a:lnTo>
                <a:lnTo>
                  <a:pt x="217170" y="68580"/>
                </a:lnTo>
                <a:lnTo>
                  <a:pt x="228600" y="91440"/>
                </a:lnTo>
                <a:lnTo>
                  <a:pt x="228600" y="114300"/>
                </a:lnTo>
                <a:lnTo>
                  <a:pt x="217170" y="160020"/>
                </a:lnTo>
                <a:lnTo>
                  <a:pt x="194310" y="171450"/>
                </a:lnTo>
                <a:lnTo>
                  <a:pt x="137160" y="205740"/>
                </a:lnTo>
                <a:lnTo>
                  <a:pt x="102870" y="228600"/>
                </a:lnTo>
                <a:lnTo>
                  <a:pt x="148590" y="228600"/>
                </a:lnTo>
                <a:lnTo>
                  <a:pt x="205740" y="228600"/>
                </a:lnTo>
                <a:lnTo>
                  <a:pt x="240030" y="228600"/>
                </a:lnTo>
                <a:lnTo>
                  <a:pt x="285750" y="240030"/>
                </a:lnTo>
                <a:lnTo>
                  <a:pt x="342900" y="262890"/>
                </a:lnTo>
                <a:lnTo>
                  <a:pt x="354330" y="274320"/>
                </a:lnTo>
                <a:lnTo>
                  <a:pt x="377190" y="297180"/>
                </a:lnTo>
                <a:lnTo>
                  <a:pt x="377190" y="320040"/>
                </a:lnTo>
                <a:lnTo>
                  <a:pt x="365760" y="342900"/>
                </a:lnTo>
                <a:lnTo>
                  <a:pt x="354330" y="354330"/>
                </a:lnTo>
                <a:lnTo>
                  <a:pt x="297180" y="388620"/>
                </a:lnTo>
                <a:lnTo>
                  <a:pt x="262890" y="411480"/>
                </a:lnTo>
                <a:lnTo>
                  <a:pt x="217170" y="411480"/>
                </a:lnTo>
                <a:lnTo>
                  <a:pt x="171450" y="411480"/>
                </a:lnTo>
                <a:lnTo>
                  <a:pt x="148590" y="411480"/>
                </a:lnTo>
                <a:lnTo>
                  <a:pt x="137160" y="400050"/>
                </a:lnTo>
                <a:lnTo>
                  <a:pt x="137160" y="40005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8" name="SMARTINK"/>
          <p:cNvSpPr/>
          <p:nvPr/>
        </p:nvSpPr>
        <p:spPr>
          <a:xfrm>
            <a:off x="2480310" y="3074670"/>
            <a:ext cx="228601" cy="205741"/>
          </a:xfrm>
          <a:custGeom>
            <a:avLst/>
            <a:gdLst/>
            <a:ahLst/>
            <a:cxnLst/>
            <a:rect l="0" t="0" r="0" b="0"/>
            <a:pathLst>
              <a:path w="228601" h="205741">
                <a:moveTo>
                  <a:pt x="171450" y="91440"/>
                </a:moveTo>
                <a:lnTo>
                  <a:pt x="194310" y="68580"/>
                </a:lnTo>
                <a:lnTo>
                  <a:pt x="205740" y="57150"/>
                </a:lnTo>
                <a:lnTo>
                  <a:pt x="217170" y="45720"/>
                </a:lnTo>
                <a:lnTo>
                  <a:pt x="217170" y="22860"/>
                </a:lnTo>
                <a:lnTo>
                  <a:pt x="205740" y="0"/>
                </a:lnTo>
                <a:lnTo>
                  <a:pt x="182880" y="0"/>
                </a:lnTo>
                <a:lnTo>
                  <a:pt x="160020" y="0"/>
                </a:lnTo>
                <a:lnTo>
                  <a:pt x="102870" y="11430"/>
                </a:lnTo>
                <a:lnTo>
                  <a:pt x="57150" y="34290"/>
                </a:lnTo>
                <a:lnTo>
                  <a:pt x="45720" y="45720"/>
                </a:lnTo>
                <a:lnTo>
                  <a:pt x="0" y="91440"/>
                </a:lnTo>
                <a:lnTo>
                  <a:pt x="0" y="114300"/>
                </a:lnTo>
                <a:lnTo>
                  <a:pt x="11430" y="125730"/>
                </a:lnTo>
                <a:lnTo>
                  <a:pt x="34290" y="125730"/>
                </a:lnTo>
                <a:lnTo>
                  <a:pt x="68580" y="114300"/>
                </a:lnTo>
                <a:lnTo>
                  <a:pt x="125730" y="68580"/>
                </a:lnTo>
                <a:lnTo>
                  <a:pt x="160020" y="34290"/>
                </a:lnTo>
                <a:lnTo>
                  <a:pt x="160020" y="80010"/>
                </a:lnTo>
                <a:lnTo>
                  <a:pt x="160020" y="137160"/>
                </a:lnTo>
                <a:lnTo>
                  <a:pt x="171450" y="160020"/>
                </a:lnTo>
                <a:lnTo>
                  <a:pt x="182880" y="171450"/>
                </a:lnTo>
                <a:lnTo>
                  <a:pt x="22860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9" name="SMARTINK"/>
          <p:cNvSpPr/>
          <p:nvPr/>
        </p:nvSpPr>
        <p:spPr>
          <a:xfrm>
            <a:off x="2480310" y="3074670"/>
            <a:ext cx="228601" cy="205741"/>
          </a:xfrm>
          <a:custGeom>
            <a:avLst/>
            <a:gdLst/>
            <a:ahLst/>
            <a:cxnLst/>
            <a:rect l="0" t="0" r="0" b="0"/>
            <a:pathLst>
              <a:path w="228601" h="205741">
                <a:moveTo>
                  <a:pt x="171450" y="91440"/>
                </a:moveTo>
                <a:lnTo>
                  <a:pt x="194310" y="68580"/>
                </a:lnTo>
                <a:lnTo>
                  <a:pt x="205740" y="57150"/>
                </a:lnTo>
                <a:lnTo>
                  <a:pt x="217170" y="45720"/>
                </a:lnTo>
                <a:lnTo>
                  <a:pt x="217170" y="22860"/>
                </a:lnTo>
                <a:lnTo>
                  <a:pt x="205740" y="0"/>
                </a:lnTo>
                <a:lnTo>
                  <a:pt x="182880" y="0"/>
                </a:lnTo>
                <a:lnTo>
                  <a:pt x="160020" y="0"/>
                </a:lnTo>
                <a:lnTo>
                  <a:pt x="102870" y="11430"/>
                </a:lnTo>
                <a:lnTo>
                  <a:pt x="57150" y="34290"/>
                </a:lnTo>
                <a:lnTo>
                  <a:pt x="45720" y="45720"/>
                </a:lnTo>
                <a:lnTo>
                  <a:pt x="0" y="91440"/>
                </a:lnTo>
                <a:lnTo>
                  <a:pt x="0" y="114300"/>
                </a:lnTo>
                <a:lnTo>
                  <a:pt x="11430" y="125730"/>
                </a:lnTo>
                <a:lnTo>
                  <a:pt x="34290" y="125730"/>
                </a:lnTo>
                <a:lnTo>
                  <a:pt x="68580" y="114300"/>
                </a:lnTo>
                <a:lnTo>
                  <a:pt x="125730" y="68580"/>
                </a:lnTo>
                <a:lnTo>
                  <a:pt x="160020" y="34290"/>
                </a:lnTo>
                <a:lnTo>
                  <a:pt x="160020" y="80010"/>
                </a:lnTo>
                <a:lnTo>
                  <a:pt x="160020" y="137160"/>
                </a:lnTo>
                <a:lnTo>
                  <a:pt x="171450" y="160020"/>
                </a:lnTo>
                <a:lnTo>
                  <a:pt x="182880" y="171450"/>
                </a:lnTo>
                <a:lnTo>
                  <a:pt x="228600" y="2057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0" name="SMARTINK"/>
          <p:cNvSpPr/>
          <p:nvPr/>
        </p:nvSpPr>
        <p:spPr>
          <a:xfrm>
            <a:off x="2743200" y="2880360"/>
            <a:ext cx="331471" cy="594361"/>
          </a:xfrm>
          <a:custGeom>
            <a:avLst/>
            <a:gdLst/>
            <a:ahLst/>
            <a:cxnLst/>
            <a:rect l="0" t="0" r="0" b="0"/>
            <a:pathLst>
              <a:path w="331471" h="594361">
                <a:moveTo>
                  <a:pt x="171450" y="228600"/>
                </a:moveTo>
                <a:lnTo>
                  <a:pt x="160020" y="205740"/>
                </a:lnTo>
                <a:lnTo>
                  <a:pt x="148590" y="194310"/>
                </a:lnTo>
                <a:lnTo>
                  <a:pt x="125730" y="194310"/>
                </a:lnTo>
                <a:lnTo>
                  <a:pt x="80010" y="217170"/>
                </a:lnTo>
                <a:lnTo>
                  <a:pt x="34290" y="251460"/>
                </a:lnTo>
                <a:lnTo>
                  <a:pt x="0" y="297180"/>
                </a:lnTo>
                <a:lnTo>
                  <a:pt x="0" y="320040"/>
                </a:lnTo>
                <a:lnTo>
                  <a:pt x="11430" y="342900"/>
                </a:lnTo>
                <a:lnTo>
                  <a:pt x="34290" y="354330"/>
                </a:lnTo>
                <a:lnTo>
                  <a:pt x="68580" y="354330"/>
                </a:lnTo>
                <a:lnTo>
                  <a:pt x="114300" y="320040"/>
                </a:lnTo>
                <a:lnTo>
                  <a:pt x="160020" y="262890"/>
                </a:lnTo>
                <a:lnTo>
                  <a:pt x="194310" y="217170"/>
                </a:lnTo>
                <a:lnTo>
                  <a:pt x="205740" y="171450"/>
                </a:lnTo>
                <a:lnTo>
                  <a:pt x="217170" y="114300"/>
                </a:lnTo>
                <a:lnTo>
                  <a:pt x="217170" y="80010"/>
                </a:lnTo>
                <a:lnTo>
                  <a:pt x="205740" y="22860"/>
                </a:lnTo>
                <a:lnTo>
                  <a:pt x="194310" y="0"/>
                </a:lnTo>
                <a:lnTo>
                  <a:pt x="171450" y="0"/>
                </a:lnTo>
                <a:lnTo>
                  <a:pt x="171450" y="34290"/>
                </a:lnTo>
                <a:lnTo>
                  <a:pt x="171450" y="80010"/>
                </a:lnTo>
                <a:lnTo>
                  <a:pt x="171450" y="125730"/>
                </a:lnTo>
                <a:lnTo>
                  <a:pt x="171450" y="160020"/>
                </a:lnTo>
                <a:lnTo>
                  <a:pt x="182880" y="217170"/>
                </a:lnTo>
                <a:lnTo>
                  <a:pt x="182880" y="274320"/>
                </a:lnTo>
                <a:lnTo>
                  <a:pt x="205740" y="331470"/>
                </a:lnTo>
                <a:lnTo>
                  <a:pt x="217170" y="365760"/>
                </a:lnTo>
                <a:lnTo>
                  <a:pt x="228600" y="422910"/>
                </a:lnTo>
                <a:lnTo>
                  <a:pt x="251460" y="468630"/>
                </a:lnTo>
                <a:lnTo>
                  <a:pt x="285750" y="525780"/>
                </a:lnTo>
                <a:lnTo>
                  <a:pt x="320040" y="571500"/>
                </a:lnTo>
                <a:lnTo>
                  <a:pt x="331470" y="5943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1" name="SMARTINK"/>
          <p:cNvSpPr/>
          <p:nvPr/>
        </p:nvSpPr>
        <p:spPr>
          <a:xfrm>
            <a:off x="2743200" y="2880360"/>
            <a:ext cx="331471" cy="594361"/>
          </a:xfrm>
          <a:custGeom>
            <a:avLst/>
            <a:gdLst/>
            <a:ahLst/>
            <a:cxnLst/>
            <a:rect l="0" t="0" r="0" b="0"/>
            <a:pathLst>
              <a:path w="331471" h="594361">
                <a:moveTo>
                  <a:pt x="171450" y="228600"/>
                </a:moveTo>
                <a:lnTo>
                  <a:pt x="160020" y="205740"/>
                </a:lnTo>
                <a:lnTo>
                  <a:pt x="148590" y="194310"/>
                </a:lnTo>
                <a:lnTo>
                  <a:pt x="125730" y="194310"/>
                </a:lnTo>
                <a:lnTo>
                  <a:pt x="80010" y="217170"/>
                </a:lnTo>
                <a:lnTo>
                  <a:pt x="34290" y="251460"/>
                </a:lnTo>
                <a:lnTo>
                  <a:pt x="0" y="297180"/>
                </a:lnTo>
                <a:lnTo>
                  <a:pt x="0" y="320040"/>
                </a:lnTo>
                <a:lnTo>
                  <a:pt x="11430" y="342900"/>
                </a:lnTo>
                <a:lnTo>
                  <a:pt x="34290" y="354330"/>
                </a:lnTo>
                <a:lnTo>
                  <a:pt x="68580" y="354330"/>
                </a:lnTo>
                <a:lnTo>
                  <a:pt x="114300" y="320040"/>
                </a:lnTo>
                <a:lnTo>
                  <a:pt x="160020" y="262890"/>
                </a:lnTo>
                <a:lnTo>
                  <a:pt x="194310" y="217170"/>
                </a:lnTo>
                <a:lnTo>
                  <a:pt x="205740" y="171450"/>
                </a:lnTo>
                <a:lnTo>
                  <a:pt x="217170" y="114300"/>
                </a:lnTo>
                <a:lnTo>
                  <a:pt x="217170" y="80010"/>
                </a:lnTo>
                <a:lnTo>
                  <a:pt x="205740" y="22860"/>
                </a:lnTo>
                <a:lnTo>
                  <a:pt x="194310" y="0"/>
                </a:lnTo>
                <a:lnTo>
                  <a:pt x="171450" y="0"/>
                </a:lnTo>
                <a:lnTo>
                  <a:pt x="171450" y="34290"/>
                </a:lnTo>
                <a:lnTo>
                  <a:pt x="171450" y="80010"/>
                </a:lnTo>
                <a:lnTo>
                  <a:pt x="171450" y="125730"/>
                </a:lnTo>
                <a:lnTo>
                  <a:pt x="171450" y="160020"/>
                </a:lnTo>
                <a:lnTo>
                  <a:pt x="182880" y="217170"/>
                </a:lnTo>
                <a:lnTo>
                  <a:pt x="182880" y="274320"/>
                </a:lnTo>
                <a:lnTo>
                  <a:pt x="205740" y="331470"/>
                </a:lnTo>
                <a:lnTo>
                  <a:pt x="217170" y="365760"/>
                </a:lnTo>
                <a:lnTo>
                  <a:pt x="228600" y="422910"/>
                </a:lnTo>
                <a:lnTo>
                  <a:pt x="251460" y="468630"/>
                </a:lnTo>
                <a:lnTo>
                  <a:pt x="285750" y="525780"/>
                </a:lnTo>
                <a:lnTo>
                  <a:pt x="320040" y="571500"/>
                </a:lnTo>
                <a:lnTo>
                  <a:pt x="331470" y="59436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2" name="SMARTINK"/>
          <p:cNvSpPr/>
          <p:nvPr/>
        </p:nvSpPr>
        <p:spPr>
          <a:xfrm>
            <a:off x="1988820" y="4160520"/>
            <a:ext cx="262891" cy="445771"/>
          </a:xfrm>
          <a:custGeom>
            <a:avLst/>
            <a:gdLst/>
            <a:ahLst/>
            <a:cxnLst/>
            <a:rect l="0" t="0" r="0" b="0"/>
            <a:pathLst>
              <a:path w="262891" h="445771">
                <a:moveTo>
                  <a:pt x="262890" y="137160"/>
                </a:moveTo>
                <a:lnTo>
                  <a:pt x="240030" y="80010"/>
                </a:lnTo>
                <a:lnTo>
                  <a:pt x="228600" y="45720"/>
                </a:lnTo>
                <a:lnTo>
                  <a:pt x="205740" y="22860"/>
                </a:lnTo>
                <a:lnTo>
                  <a:pt x="182880" y="11430"/>
                </a:lnTo>
                <a:lnTo>
                  <a:pt x="160020" y="0"/>
                </a:lnTo>
                <a:lnTo>
                  <a:pt x="125730" y="0"/>
                </a:lnTo>
                <a:lnTo>
                  <a:pt x="102870" y="11430"/>
                </a:lnTo>
                <a:lnTo>
                  <a:pt x="80010" y="45720"/>
                </a:lnTo>
                <a:lnTo>
                  <a:pt x="34290" y="91440"/>
                </a:lnTo>
                <a:lnTo>
                  <a:pt x="11430" y="148590"/>
                </a:lnTo>
                <a:lnTo>
                  <a:pt x="0" y="194310"/>
                </a:lnTo>
                <a:lnTo>
                  <a:pt x="0" y="240030"/>
                </a:lnTo>
                <a:lnTo>
                  <a:pt x="0" y="274320"/>
                </a:lnTo>
                <a:lnTo>
                  <a:pt x="22860" y="320040"/>
                </a:lnTo>
                <a:lnTo>
                  <a:pt x="34290" y="354330"/>
                </a:lnTo>
                <a:lnTo>
                  <a:pt x="91440" y="400050"/>
                </a:lnTo>
                <a:lnTo>
                  <a:pt x="148590" y="4457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3" name="SMARTINK"/>
          <p:cNvSpPr/>
          <p:nvPr/>
        </p:nvSpPr>
        <p:spPr>
          <a:xfrm>
            <a:off x="1988820" y="4160520"/>
            <a:ext cx="262891" cy="445771"/>
          </a:xfrm>
          <a:custGeom>
            <a:avLst/>
            <a:gdLst/>
            <a:ahLst/>
            <a:cxnLst/>
            <a:rect l="0" t="0" r="0" b="0"/>
            <a:pathLst>
              <a:path w="262891" h="445771">
                <a:moveTo>
                  <a:pt x="262890" y="137160"/>
                </a:moveTo>
                <a:lnTo>
                  <a:pt x="240030" y="80010"/>
                </a:lnTo>
                <a:lnTo>
                  <a:pt x="228600" y="45720"/>
                </a:lnTo>
                <a:lnTo>
                  <a:pt x="205740" y="22860"/>
                </a:lnTo>
                <a:lnTo>
                  <a:pt x="182880" y="11430"/>
                </a:lnTo>
                <a:lnTo>
                  <a:pt x="160020" y="0"/>
                </a:lnTo>
                <a:lnTo>
                  <a:pt x="125730" y="0"/>
                </a:lnTo>
                <a:lnTo>
                  <a:pt x="102870" y="11430"/>
                </a:lnTo>
                <a:lnTo>
                  <a:pt x="80010" y="45720"/>
                </a:lnTo>
                <a:lnTo>
                  <a:pt x="34290" y="91440"/>
                </a:lnTo>
                <a:lnTo>
                  <a:pt x="11430" y="148590"/>
                </a:lnTo>
                <a:lnTo>
                  <a:pt x="0" y="194310"/>
                </a:lnTo>
                <a:lnTo>
                  <a:pt x="0" y="240030"/>
                </a:lnTo>
                <a:lnTo>
                  <a:pt x="0" y="274320"/>
                </a:lnTo>
                <a:lnTo>
                  <a:pt x="22860" y="320040"/>
                </a:lnTo>
                <a:lnTo>
                  <a:pt x="34290" y="354330"/>
                </a:lnTo>
                <a:lnTo>
                  <a:pt x="91440" y="400050"/>
                </a:lnTo>
                <a:lnTo>
                  <a:pt x="148590" y="44577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4" name="SMARTINK"/>
          <p:cNvSpPr/>
          <p:nvPr/>
        </p:nvSpPr>
        <p:spPr>
          <a:xfrm>
            <a:off x="2171700" y="4480560"/>
            <a:ext cx="240031" cy="320041"/>
          </a:xfrm>
          <a:custGeom>
            <a:avLst/>
            <a:gdLst/>
            <a:ahLst/>
            <a:cxnLst/>
            <a:rect l="0" t="0" r="0" b="0"/>
            <a:pathLst>
              <a:path w="240031" h="320041">
                <a:moveTo>
                  <a:pt x="0" y="320040"/>
                </a:moveTo>
                <a:lnTo>
                  <a:pt x="45720" y="285750"/>
                </a:lnTo>
                <a:lnTo>
                  <a:pt x="68580" y="285750"/>
                </a:lnTo>
                <a:lnTo>
                  <a:pt x="125730" y="251460"/>
                </a:lnTo>
                <a:lnTo>
                  <a:pt x="182880" y="205740"/>
                </a:lnTo>
                <a:lnTo>
                  <a:pt x="205740" y="171450"/>
                </a:lnTo>
                <a:lnTo>
                  <a:pt x="240030" y="137160"/>
                </a:lnTo>
                <a:lnTo>
                  <a:pt x="240030" y="102870"/>
                </a:lnTo>
                <a:lnTo>
                  <a:pt x="240030" y="80010"/>
                </a:lnTo>
                <a:lnTo>
                  <a:pt x="228600" y="68580"/>
                </a:lnTo>
                <a:lnTo>
                  <a:pt x="182880" y="34290"/>
                </a:lnTo>
                <a:lnTo>
                  <a:pt x="125730" y="11430"/>
                </a:lnTo>
                <a:lnTo>
                  <a:pt x="91440" y="0"/>
                </a:lnTo>
                <a:lnTo>
                  <a:pt x="6858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5" name="SMARTINK"/>
          <p:cNvSpPr/>
          <p:nvPr/>
        </p:nvSpPr>
        <p:spPr>
          <a:xfrm>
            <a:off x="2171700" y="4480560"/>
            <a:ext cx="240031" cy="320041"/>
          </a:xfrm>
          <a:custGeom>
            <a:avLst/>
            <a:gdLst/>
            <a:ahLst/>
            <a:cxnLst/>
            <a:rect l="0" t="0" r="0" b="0"/>
            <a:pathLst>
              <a:path w="240031" h="320041">
                <a:moveTo>
                  <a:pt x="0" y="320040"/>
                </a:moveTo>
                <a:lnTo>
                  <a:pt x="45720" y="285750"/>
                </a:lnTo>
                <a:lnTo>
                  <a:pt x="68580" y="285750"/>
                </a:lnTo>
                <a:lnTo>
                  <a:pt x="125730" y="251460"/>
                </a:lnTo>
                <a:lnTo>
                  <a:pt x="182880" y="205740"/>
                </a:lnTo>
                <a:lnTo>
                  <a:pt x="205740" y="171450"/>
                </a:lnTo>
                <a:lnTo>
                  <a:pt x="240030" y="137160"/>
                </a:lnTo>
                <a:lnTo>
                  <a:pt x="240030" y="102870"/>
                </a:lnTo>
                <a:lnTo>
                  <a:pt x="240030" y="80010"/>
                </a:lnTo>
                <a:lnTo>
                  <a:pt x="228600" y="68580"/>
                </a:lnTo>
                <a:lnTo>
                  <a:pt x="182880" y="34290"/>
                </a:lnTo>
                <a:lnTo>
                  <a:pt x="125730" y="11430"/>
                </a:lnTo>
                <a:lnTo>
                  <a:pt x="91440" y="0"/>
                </a:lnTo>
                <a:lnTo>
                  <a:pt x="6858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6" name="SMARTINK"/>
          <p:cNvSpPr/>
          <p:nvPr/>
        </p:nvSpPr>
        <p:spPr>
          <a:xfrm>
            <a:off x="2388870" y="4491990"/>
            <a:ext cx="194311" cy="114301"/>
          </a:xfrm>
          <a:custGeom>
            <a:avLst/>
            <a:gdLst/>
            <a:ahLst/>
            <a:cxnLst/>
            <a:rect l="0" t="0" r="0" b="0"/>
            <a:pathLst>
              <a:path w="194311" h="114301">
                <a:moveTo>
                  <a:pt x="182880" y="34290"/>
                </a:moveTo>
                <a:lnTo>
                  <a:pt x="171450" y="11430"/>
                </a:lnTo>
                <a:lnTo>
                  <a:pt x="114300" y="11430"/>
                </a:lnTo>
                <a:lnTo>
                  <a:pt x="80010" y="11430"/>
                </a:lnTo>
                <a:lnTo>
                  <a:pt x="34290" y="34290"/>
                </a:lnTo>
                <a:lnTo>
                  <a:pt x="11430" y="45720"/>
                </a:lnTo>
                <a:lnTo>
                  <a:pt x="0" y="68580"/>
                </a:lnTo>
                <a:lnTo>
                  <a:pt x="0" y="91440"/>
                </a:lnTo>
                <a:lnTo>
                  <a:pt x="11430" y="102870"/>
                </a:lnTo>
                <a:lnTo>
                  <a:pt x="34290" y="114300"/>
                </a:lnTo>
                <a:lnTo>
                  <a:pt x="80010" y="114300"/>
                </a:lnTo>
                <a:lnTo>
                  <a:pt x="125730" y="114300"/>
                </a:lnTo>
                <a:lnTo>
                  <a:pt x="160020" y="102870"/>
                </a:lnTo>
                <a:lnTo>
                  <a:pt x="171450" y="91440"/>
                </a:lnTo>
                <a:lnTo>
                  <a:pt x="194310" y="68580"/>
                </a:lnTo>
                <a:lnTo>
                  <a:pt x="194310" y="45720"/>
                </a:lnTo>
                <a:lnTo>
                  <a:pt x="182880" y="22860"/>
                </a:lnTo>
                <a:lnTo>
                  <a:pt x="171450" y="11430"/>
                </a:lnTo>
                <a:lnTo>
                  <a:pt x="148590" y="0"/>
                </a:lnTo>
                <a:lnTo>
                  <a:pt x="91440" y="0"/>
                </a:lnTo>
                <a:lnTo>
                  <a:pt x="8001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7" name="SMARTINK"/>
          <p:cNvSpPr/>
          <p:nvPr/>
        </p:nvSpPr>
        <p:spPr>
          <a:xfrm>
            <a:off x="2388870" y="4491990"/>
            <a:ext cx="194311" cy="114301"/>
          </a:xfrm>
          <a:custGeom>
            <a:avLst/>
            <a:gdLst/>
            <a:ahLst/>
            <a:cxnLst/>
            <a:rect l="0" t="0" r="0" b="0"/>
            <a:pathLst>
              <a:path w="194311" h="114301">
                <a:moveTo>
                  <a:pt x="182880" y="34290"/>
                </a:moveTo>
                <a:lnTo>
                  <a:pt x="171450" y="11430"/>
                </a:lnTo>
                <a:lnTo>
                  <a:pt x="114300" y="11430"/>
                </a:lnTo>
                <a:lnTo>
                  <a:pt x="80010" y="11430"/>
                </a:lnTo>
                <a:lnTo>
                  <a:pt x="34290" y="34290"/>
                </a:lnTo>
                <a:lnTo>
                  <a:pt x="11430" y="45720"/>
                </a:lnTo>
                <a:lnTo>
                  <a:pt x="0" y="68580"/>
                </a:lnTo>
                <a:lnTo>
                  <a:pt x="0" y="91440"/>
                </a:lnTo>
                <a:lnTo>
                  <a:pt x="11430" y="102870"/>
                </a:lnTo>
                <a:lnTo>
                  <a:pt x="34290" y="114300"/>
                </a:lnTo>
                <a:lnTo>
                  <a:pt x="80010" y="114300"/>
                </a:lnTo>
                <a:lnTo>
                  <a:pt x="125730" y="114300"/>
                </a:lnTo>
                <a:lnTo>
                  <a:pt x="160020" y="102870"/>
                </a:lnTo>
                <a:lnTo>
                  <a:pt x="171450" y="91440"/>
                </a:lnTo>
                <a:lnTo>
                  <a:pt x="194310" y="68580"/>
                </a:lnTo>
                <a:lnTo>
                  <a:pt x="194310" y="45720"/>
                </a:lnTo>
                <a:lnTo>
                  <a:pt x="182880" y="22860"/>
                </a:lnTo>
                <a:lnTo>
                  <a:pt x="171450" y="11430"/>
                </a:lnTo>
                <a:lnTo>
                  <a:pt x="148590" y="0"/>
                </a:lnTo>
                <a:lnTo>
                  <a:pt x="91440" y="0"/>
                </a:lnTo>
                <a:lnTo>
                  <a:pt x="8001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8" name="SMARTINK"/>
          <p:cNvSpPr/>
          <p:nvPr/>
        </p:nvSpPr>
        <p:spPr>
          <a:xfrm>
            <a:off x="2548890" y="4457700"/>
            <a:ext cx="194311" cy="171451"/>
          </a:xfrm>
          <a:custGeom>
            <a:avLst/>
            <a:gdLst/>
            <a:ahLst/>
            <a:cxnLst/>
            <a:rect l="0" t="0" r="0" b="0"/>
            <a:pathLst>
              <a:path w="194311" h="171451">
                <a:moveTo>
                  <a:pt x="171450" y="102870"/>
                </a:moveTo>
                <a:lnTo>
                  <a:pt x="160020" y="80010"/>
                </a:lnTo>
                <a:lnTo>
                  <a:pt x="148590" y="68580"/>
                </a:lnTo>
                <a:lnTo>
                  <a:pt x="125730" y="68580"/>
                </a:lnTo>
                <a:lnTo>
                  <a:pt x="80010" y="80010"/>
                </a:lnTo>
                <a:lnTo>
                  <a:pt x="45720" y="91440"/>
                </a:lnTo>
                <a:lnTo>
                  <a:pt x="11430" y="125730"/>
                </a:lnTo>
                <a:lnTo>
                  <a:pt x="0" y="148590"/>
                </a:lnTo>
                <a:lnTo>
                  <a:pt x="11430" y="160020"/>
                </a:lnTo>
                <a:lnTo>
                  <a:pt x="22860" y="171450"/>
                </a:lnTo>
                <a:lnTo>
                  <a:pt x="80010" y="171450"/>
                </a:lnTo>
                <a:lnTo>
                  <a:pt x="114300" y="171450"/>
                </a:lnTo>
                <a:lnTo>
                  <a:pt x="148590" y="160020"/>
                </a:lnTo>
                <a:lnTo>
                  <a:pt x="171450" y="137160"/>
                </a:lnTo>
                <a:lnTo>
                  <a:pt x="194310" y="114300"/>
                </a:lnTo>
                <a:lnTo>
                  <a:pt x="194310" y="91440"/>
                </a:lnTo>
                <a:lnTo>
                  <a:pt x="182880" y="68580"/>
                </a:lnTo>
                <a:lnTo>
                  <a:pt x="148590" y="22860"/>
                </a:lnTo>
                <a:lnTo>
                  <a:pt x="125730" y="0"/>
                </a:lnTo>
                <a:lnTo>
                  <a:pt x="10287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9" name="SMARTINK"/>
          <p:cNvSpPr/>
          <p:nvPr/>
        </p:nvSpPr>
        <p:spPr>
          <a:xfrm>
            <a:off x="2548890" y="4457700"/>
            <a:ext cx="194311" cy="171451"/>
          </a:xfrm>
          <a:custGeom>
            <a:avLst/>
            <a:gdLst/>
            <a:ahLst/>
            <a:cxnLst/>
            <a:rect l="0" t="0" r="0" b="0"/>
            <a:pathLst>
              <a:path w="194311" h="171451">
                <a:moveTo>
                  <a:pt x="171450" y="102870"/>
                </a:moveTo>
                <a:lnTo>
                  <a:pt x="160020" y="80010"/>
                </a:lnTo>
                <a:lnTo>
                  <a:pt x="148590" y="68580"/>
                </a:lnTo>
                <a:lnTo>
                  <a:pt x="125730" y="68580"/>
                </a:lnTo>
                <a:lnTo>
                  <a:pt x="80010" y="80010"/>
                </a:lnTo>
                <a:lnTo>
                  <a:pt x="45720" y="91440"/>
                </a:lnTo>
                <a:lnTo>
                  <a:pt x="11430" y="125730"/>
                </a:lnTo>
                <a:lnTo>
                  <a:pt x="0" y="148590"/>
                </a:lnTo>
                <a:lnTo>
                  <a:pt x="11430" y="160020"/>
                </a:lnTo>
                <a:lnTo>
                  <a:pt x="22860" y="171450"/>
                </a:lnTo>
                <a:lnTo>
                  <a:pt x="80010" y="171450"/>
                </a:lnTo>
                <a:lnTo>
                  <a:pt x="114300" y="171450"/>
                </a:lnTo>
                <a:lnTo>
                  <a:pt x="148590" y="160020"/>
                </a:lnTo>
                <a:lnTo>
                  <a:pt x="171450" y="137160"/>
                </a:lnTo>
                <a:lnTo>
                  <a:pt x="194310" y="114300"/>
                </a:lnTo>
                <a:lnTo>
                  <a:pt x="194310" y="91440"/>
                </a:lnTo>
                <a:lnTo>
                  <a:pt x="182880" y="68580"/>
                </a:lnTo>
                <a:lnTo>
                  <a:pt x="148590" y="22860"/>
                </a:lnTo>
                <a:lnTo>
                  <a:pt x="125730" y="0"/>
                </a:lnTo>
                <a:lnTo>
                  <a:pt x="102870" y="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0" name="SMARTINK"/>
          <p:cNvSpPr/>
          <p:nvPr/>
        </p:nvSpPr>
        <p:spPr>
          <a:xfrm>
            <a:off x="2754630" y="4251960"/>
            <a:ext cx="262891" cy="548641"/>
          </a:xfrm>
          <a:custGeom>
            <a:avLst/>
            <a:gdLst/>
            <a:ahLst/>
            <a:cxnLst/>
            <a:rect l="0" t="0" r="0" b="0"/>
            <a:pathLst>
              <a:path w="262891" h="548641">
                <a:moveTo>
                  <a:pt x="182880" y="331470"/>
                </a:moveTo>
                <a:lnTo>
                  <a:pt x="182880" y="308610"/>
                </a:lnTo>
                <a:lnTo>
                  <a:pt x="171450" y="274320"/>
                </a:lnTo>
                <a:lnTo>
                  <a:pt x="160020" y="262890"/>
                </a:lnTo>
                <a:lnTo>
                  <a:pt x="137160" y="251460"/>
                </a:lnTo>
                <a:lnTo>
                  <a:pt x="114300" y="251460"/>
                </a:lnTo>
                <a:lnTo>
                  <a:pt x="57150" y="262890"/>
                </a:lnTo>
                <a:lnTo>
                  <a:pt x="22860" y="274320"/>
                </a:lnTo>
                <a:lnTo>
                  <a:pt x="11430" y="285750"/>
                </a:lnTo>
                <a:lnTo>
                  <a:pt x="0" y="297180"/>
                </a:lnTo>
                <a:lnTo>
                  <a:pt x="0" y="320040"/>
                </a:lnTo>
                <a:lnTo>
                  <a:pt x="34290" y="331470"/>
                </a:lnTo>
                <a:lnTo>
                  <a:pt x="68580" y="331470"/>
                </a:lnTo>
                <a:lnTo>
                  <a:pt x="102870" y="320040"/>
                </a:lnTo>
                <a:lnTo>
                  <a:pt x="160020" y="274320"/>
                </a:lnTo>
                <a:lnTo>
                  <a:pt x="182880" y="240030"/>
                </a:lnTo>
                <a:lnTo>
                  <a:pt x="205740" y="182880"/>
                </a:lnTo>
                <a:lnTo>
                  <a:pt x="228600" y="125730"/>
                </a:lnTo>
                <a:lnTo>
                  <a:pt x="228600" y="68580"/>
                </a:lnTo>
                <a:lnTo>
                  <a:pt x="228600" y="34290"/>
                </a:lnTo>
                <a:lnTo>
                  <a:pt x="217170" y="0"/>
                </a:lnTo>
                <a:lnTo>
                  <a:pt x="194310" y="11430"/>
                </a:lnTo>
                <a:lnTo>
                  <a:pt x="182880" y="22860"/>
                </a:lnTo>
                <a:lnTo>
                  <a:pt x="160020" y="80010"/>
                </a:lnTo>
                <a:lnTo>
                  <a:pt x="160020" y="137160"/>
                </a:lnTo>
                <a:lnTo>
                  <a:pt x="160020" y="182880"/>
                </a:lnTo>
                <a:lnTo>
                  <a:pt x="160020" y="228600"/>
                </a:lnTo>
                <a:lnTo>
                  <a:pt x="171450" y="285750"/>
                </a:lnTo>
                <a:lnTo>
                  <a:pt x="182880" y="331470"/>
                </a:lnTo>
                <a:lnTo>
                  <a:pt x="194310" y="377190"/>
                </a:lnTo>
                <a:lnTo>
                  <a:pt x="205740" y="434340"/>
                </a:lnTo>
                <a:lnTo>
                  <a:pt x="228600" y="491490"/>
                </a:lnTo>
                <a:lnTo>
                  <a:pt x="262890" y="5486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1" name="SMARTINK"/>
          <p:cNvSpPr/>
          <p:nvPr/>
        </p:nvSpPr>
        <p:spPr>
          <a:xfrm>
            <a:off x="2754630" y="4251960"/>
            <a:ext cx="262891" cy="548641"/>
          </a:xfrm>
          <a:custGeom>
            <a:avLst/>
            <a:gdLst/>
            <a:ahLst/>
            <a:cxnLst/>
            <a:rect l="0" t="0" r="0" b="0"/>
            <a:pathLst>
              <a:path w="262891" h="548641">
                <a:moveTo>
                  <a:pt x="182880" y="331470"/>
                </a:moveTo>
                <a:lnTo>
                  <a:pt x="182880" y="308610"/>
                </a:lnTo>
                <a:lnTo>
                  <a:pt x="171450" y="274320"/>
                </a:lnTo>
                <a:lnTo>
                  <a:pt x="160020" y="262890"/>
                </a:lnTo>
                <a:lnTo>
                  <a:pt x="137160" y="251460"/>
                </a:lnTo>
                <a:lnTo>
                  <a:pt x="114300" y="251460"/>
                </a:lnTo>
                <a:lnTo>
                  <a:pt x="57150" y="262890"/>
                </a:lnTo>
                <a:lnTo>
                  <a:pt x="22860" y="274320"/>
                </a:lnTo>
                <a:lnTo>
                  <a:pt x="11430" y="285750"/>
                </a:lnTo>
                <a:lnTo>
                  <a:pt x="0" y="297180"/>
                </a:lnTo>
                <a:lnTo>
                  <a:pt x="0" y="320040"/>
                </a:lnTo>
                <a:lnTo>
                  <a:pt x="34290" y="331470"/>
                </a:lnTo>
                <a:lnTo>
                  <a:pt x="68580" y="331470"/>
                </a:lnTo>
                <a:lnTo>
                  <a:pt x="102870" y="320040"/>
                </a:lnTo>
                <a:lnTo>
                  <a:pt x="160020" y="274320"/>
                </a:lnTo>
                <a:lnTo>
                  <a:pt x="182880" y="240030"/>
                </a:lnTo>
                <a:lnTo>
                  <a:pt x="205740" y="182880"/>
                </a:lnTo>
                <a:lnTo>
                  <a:pt x="228600" y="125730"/>
                </a:lnTo>
                <a:lnTo>
                  <a:pt x="228600" y="68580"/>
                </a:lnTo>
                <a:lnTo>
                  <a:pt x="228600" y="34290"/>
                </a:lnTo>
                <a:lnTo>
                  <a:pt x="217170" y="0"/>
                </a:lnTo>
                <a:lnTo>
                  <a:pt x="194310" y="11430"/>
                </a:lnTo>
                <a:lnTo>
                  <a:pt x="182880" y="22860"/>
                </a:lnTo>
                <a:lnTo>
                  <a:pt x="160020" y="80010"/>
                </a:lnTo>
                <a:lnTo>
                  <a:pt x="160020" y="137160"/>
                </a:lnTo>
                <a:lnTo>
                  <a:pt x="160020" y="182880"/>
                </a:lnTo>
                <a:lnTo>
                  <a:pt x="160020" y="228600"/>
                </a:lnTo>
                <a:lnTo>
                  <a:pt x="171450" y="285750"/>
                </a:lnTo>
                <a:lnTo>
                  <a:pt x="182880" y="331470"/>
                </a:lnTo>
                <a:lnTo>
                  <a:pt x="194310" y="377190"/>
                </a:lnTo>
                <a:lnTo>
                  <a:pt x="205740" y="434340"/>
                </a:lnTo>
                <a:lnTo>
                  <a:pt x="228600" y="491490"/>
                </a:lnTo>
                <a:lnTo>
                  <a:pt x="262890" y="548640"/>
                </a:lnTo>
              </a:path>
            </a:pathLst>
          </a:custGeom>
          <a:ln w="38100" cap="flat" cmpd="sng" algn="ctr">
            <a:solidFill>
              <a:srgbClr val="0093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41228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geography</a:t>
            </a:r>
            <a:endParaRPr lang="en-US" dirty="0"/>
          </a:p>
        </p:txBody>
      </p:sp>
      <p:sp>
        <p:nvSpPr>
          <p:cNvPr id="3" name="Content Placeholder 2"/>
          <p:cNvSpPr>
            <a:spLocks noGrp="1"/>
          </p:cNvSpPr>
          <p:nvPr>
            <p:ph idx="1"/>
          </p:nvPr>
        </p:nvSpPr>
        <p:spPr/>
        <p:txBody>
          <a:bodyPr/>
          <a:lstStyle/>
          <a:p>
            <a:r>
              <a:rPr lang="en-US" dirty="0" smtClean="0"/>
              <a:t>In America, are there limitations placed on tattoos? </a:t>
            </a:r>
          </a:p>
          <a:p>
            <a:endParaRPr lang="en-US" dirty="0"/>
          </a:p>
          <a:p>
            <a:endParaRPr lang="en-US" dirty="0" smtClean="0"/>
          </a:p>
          <a:p>
            <a:endParaRPr lang="en-US" dirty="0"/>
          </a:p>
          <a:p>
            <a:r>
              <a:rPr lang="en-US" dirty="0" smtClean="0"/>
              <a:t>What form of government does the US have? </a:t>
            </a:r>
            <a:endParaRPr lang="en-US" dirty="0"/>
          </a:p>
        </p:txBody>
      </p:sp>
    </p:spTree>
    <p:extLst>
      <p:ext uri="{BB962C8B-B14F-4D97-AF65-F5344CB8AC3E}">
        <p14:creationId xmlns:p14="http://schemas.microsoft.com/office/powerpoint/2010/main" val="12418203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2360</TotalTime>
  <Words>562</Words>
  <Application>Microsoft Macintosh PowerPoint</Application>
  <PresentationFormat>On-screen Show (4:3)</PresentationFormat>
  <Paragraphs>94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Essential</vt:lpstr>
      <vt:lpstr>Human Geography</vt:lpstr>
      <vt:lpstr>What is human Geography? </vt:lpstr>
      <vt:lpstr>Body Modification</vt:lpstr>
      <vt:lpstr>What is body modification? </vt:lpstr>
      <vt:lpstr>Body Modification cont. </vt:lpstr>
      <vt:lpstr>Adding it all up</vt:lpstr>
      <vt:lpstr>Culture</vt:lpstr>
      <vt:lpstr>Population</vt:lpstr>
      <vt:lpstr>Political geography</vt:lpstr>
      <vt:lpstr>Economic geography</vt:lpstr>
      <vt:lpstr>Urban Geography</vt:lpstr>
      <vt:lpstr>Culture</vt:lpstr>
      <vt:lpstr>Population Geography</vt:lpstr>
      <vt:lpstr>Political Geography </vt:lpstr>
      <vt:lpstr>Economic Geography </vt:lpstr>
      <vt:lpstr>Urban Geography </vt:lpstr>
    </vt:vector>
  </TitlesOfParts>
  <Company>LISD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Geography</dc:title>
  <dc:creator>Rebecca Smith</dc:creator>
  <cp:lastModifiedBy>Rebecca Smith</cp:lastModifiedBy>
  <cp:revision>10</cp:revision>
  <cp:lastPrinted>2016-08-30T12:07:57Z</cp:lastPrinted>
  <dcterms:created xsi:type="dcterms:W3CDTF">2016-08-30T02:22:54Z</dcterms:created>
  <dcterms:modified xsi:type="dcterms:W3CDTF">2016-09-01T12:43:44Z</dcterms:modified>
</cp:coreProperties>
</file>