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4" r:id="rId8"/>
    <p:sldId id="261" r:id="rId9"/>
    <p:sldId id="263" r:id="rId10"/>
    <p:sldId id="272" r:id="rId11"/>
    <p:sldId id="262" r:id="rId12"/>
    <p:sldId id="269" r:id="rId13"/>
    <p:sldId id="270" r:id="rId14"/>
    <p:sldId id="271" r:id="rId15"/>
    <p:sldId id="268" r:id="rId16"/>
    <p:sldId id="266" r:id="rId17"/>
    <p:sldId id="267" r:id="rId18"/>
    <p:sldId id="26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688" y="247488"/>
            <a:ext cx="334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efa"/>
                <a:cs typeface="Kefa"/>
              </a:rPr>
              <a:t>INDIA</a:t>
            </a:r>
            <a:endParaRPr lang="en-US" sz="4000" dirty="0"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280056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93" y="325967"/>
            <a:ext cx="5797062" cy="382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78" y="2765778"/>
            <a:ext cx="528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The Himalayas dominate the Indian subcontinent. </a:t>
            </a:r>
          </a:p>
          <a:p>
            <a:pPr marL="914400" lvl="2">
              <a:spcBef>
                <a:spcPts val="2000"/>
              </a:spcBef>
            </a:pPr>
            <a:r>
              <a:rPr lang="en-US" dirty="0"/>
              <a:t>Mt. Everest is the largest mountain in the world. </a:t>
            </a: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The Ganges River is a sacred body of water.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It is a place of healing and cleansing for followers of the Hindu faith.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Provides water for farming.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Provides transportation.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0"/>
            <a:ext cx="9144000" cy="50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9" y="1460500"/>
            <a:ext cx="8200657" cy="46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623A"/>
                </a:solidFill>
              </a:rPr>
              <a:t>India is a Federal Republic </a:t>
            </a:r>
            <a:r>
              <a:rPr lang="en-US" dirty="0" smtClean="0"/>
              <a:t>(people vote for the elected officials in the different tiers of government). </a:t>
            </a:r>
          </a:p>
          <a:p>
            <a:pPr lvl="1"/>
            <a:r>
              <a:rPr lang="en-US" dirty="0" smtClean="0"/>
              <a:t>The powers of the government come from a constitution, making it a </a:t>
            </a:r>
            <a:r>
              <a:rPr lang="en-US" dirty="0" err="1" smtClean="0"/>
              <a:t>Constiutional</a:t>
            </a:r>
            <a:r>
              <a:rPr lang="en-US" dirty="0" smtClean="0"/>
              <a:t> Republic.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Conflict over the state of Kashmir, based on political and religious reasons, has erupted numerous times in the last 60 years. </a:t>
            </a:r>
            <a:r>
              <a:rPr lang="en-US" dirty="0" smtClean="0"/>
              <a:t>When Pakistan split from India, it separated Muslim Indians from Hindu Muslims.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0"/>
            <a:ext cx="6909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 game!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890392"/>
            <a:ext cx="8861778" cy="468538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1) </a:t>
            </a:r>
            <a:r>
              <a:rPr lang="en-US" dirty="0" smtClean="0"/>
              <a:t>Brahman (Priests)- </a:t>
            </a:r>
            <a:r>
              <a:rPr lang="en-US" dirty="0"/>
              <a:t>Pass out/take away </a:t>
            </a:r>
            <a:r>
              <a:rPr lang="en-US" dirty="0" smtClean="0"/>
              <a:t>Karma points to </a:t>
            </a:r>
            <a:r>
              <a:rPr lang="en-US" dirty="0"/>
              <a:t>other </a:t>
            </a:r>
            <a:r>
              <a:rPr lang="en-US" dirty="0" smtClean="0"/>
              <a:t>classes </a:t>
            </a:r>
            <a:r>
              <a:rPr lang="en-US" dirty="0"/>
              <a:t>and help with reincarnation ceremony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2) </a:t>
            </a:r>
            <a:r>
              <a:rPr lang="en-US" dirty="0" err="1" smtClean="0"/>
              <a:t>Kshatriy</a:t>
            </a:r>
            <a:r>
              <a:rPr lang="en-US" dirty="0" smtClean="0"/>
              <a:t> (King/Queen/Warlord) a</a:t>
            </a:r>
            <a:r>
              <a:rPr lang="en-US" dirty="0"/>
              <a:t>- pass out and collect papers. </a:t>
            </a:r>
            <a:endParaRPr lang="en-US" dirty="0" smtClean="0"/>
          </a:p>
          <a:p>
            <a:r>
              <a:rPr lang="en-US" b="1" dirty="0" smtClean="0">
                <a:solidFill>
                  <a:srgbClr val="660066"/>
                </a:solidFill>
              </a:rPr>
              <a:t>3) </a:t>
            </a:r>
            <a:r>
              <a:rPr lang="en-US" dirty="0" err="1" smtClean="0">
                <a:solidFill>
                  <a:schemeClr val="tx1"/>
                </a:solidFill>
              </a:rPr>
              <a:t>Vaishya</a:t>
            </a:r>
            <a:r>
              <a:rPr lang="en-US" dirty="0" smtClean="0">
                <a:solidFill>
                  <a:schemeClr val="tx1"/>
                </a:solidFill>
              </a:rPr>
              <a:t> (Noble person)- </a:t>
            </a:r>
            <a:r>
              <a:rPr lang="en-US" dirty="0"/>
              <a:t>read when called upon, 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4) </a:t>
            </a:r>
            <a:r>
              <a:rPr lang="en-US" dirty="0" err="1" smtClean="0"/>
              <a:t>Sudras</a:t>
            </a:r>
            <a:r>
              <a:rPr lang="en-US" dirty="0" smtClean="0"/>
              <a:t> (Servants)- give compliments to members of higher classes on sticky notes.</a:t>
            </a:r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5) </a:t>
            </a:r>
            <a:r>
              <a:rPr lang="en-US" dirty="0" smtClean="0"/>
              <a:t>Untouchables</a:t>
            </a:r>
            <a:r>
              <a:rPr lang="en-US" dirty="0"/>
              <a:t>- pick up trash and clean up messes that the other classes make</a:t>
            </a:r>
            <a:r>
              <a:rPr lang="en-US" dirty="0" smtClean="0"/>
              <a:t>. (They’re still people, so be nice!)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69" y="594077"/>
            <a:ext cx="2627831" cy="361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555" y="2648184"/>
            <a:ext cx="5362222" cy="3574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778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India is home to 1.252 billion people.</a:t>
            </a:r>
          </a:p>
          <a:p>
            <a:pPr lvl="1"/>
            <a:r>
              <a:rPr lang="en-US" dirty="0" smtClean="0"/>
              <a:t>That’s roughly 324 person/</a:t>
            </a:r>
            <a:r>
              <a:rPr lang="en-US" dirty="0" err="1" smtClean="0"/>
              <a:t>sq</a:t>
            </a:r>
            <a:r>
              <a:rPr lang="en-US" dirty="0" smtClean="0"/>
              <a:t> kilometer!</a:t>
            </a:r>
          </a:p>
          <a:p>
            <a:pPr lvl="1"/>
            <a:r>
              <a:rPr lang="en-US" dirty="0" smtClean="0"/>
              <a:t>933 females to 1000 males</a:t>
            </a:r>
          </a:p>
          <a:p>
            <a:pPr lvl="1"/>
            <a:r>
              <a:rPr lang="en-US" dirty="0" smtClean="0"/>
              <a:t>65% literacy rate</a:t>
            </a:r>
          </a:p>
        </p:txBody>
      </p:sp>
      <p:pic>
        <p:nvPicPr>
          <p:cNvPr id="5" name="Picture 4" descr="Population Pyramid for India: 2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262" y="3914160"/>
            <a:ext cx="529844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3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Hindi is the official language of India. </a:t>
            </a:r>
          </a:p>
          <a:p>
            <a:pPr lvl="1"/>
            <a:r>
              <a:rPr lang="en-US" dirty="0" smtClean="0"/>
              <a:t>258-422 million people speak Hindi. </a:t>
            </a:r>
          </a:p>
          <a:p>
            <a:pPr lvl="1"/>
            <a:r>
              <a:rPr lang="en-US" dirty="0" smtClean="0"/>
              <a:t>There are numerous dialects of Hindi. </a:t>
            </a:r>
          </a:p>
          <a:p>
            <a:r>
              <a:rPr lang="en-US" dirty="0" smtClean="0"/>
              <a:t>There are 461 living languages in India, though. </a:t>
            </a:r>
          </a:p>
          <a:p>
            <a:pPr lvl="1"/>
            <a:r>
              <a:rPr lang="en-US" dirty="0" smtClean="0"/>
              <a:t>13 of those are dying.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2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39" y="1871123"/>
            <a:ext cx="4493990" cy="4986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Civilization sprung up around the Indus River Valley around 7000 BC.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/>
              <a:t>remains of that society are now referred to as the Indus River Valley Civilization. </a:t>
            </a:r>
          </a:p>
          <a:p>
            <a:pPr lvl="1"/>
            <a:r>
              <a:rPr lang="en-US" dirty="0" smtClean="0"/>
              <a:t>Famous cities include </a:t>
            </a:r>
            <a:r>
              <a:rPr lang="en-US" dirty="0" err="1" smtClean="0"/>
              <a:t>Mohenjo-daro</a:t>
            </a:r>
            <a:r>
              <a:rPr lang="en-US" dirty="0" smtClean="0"/>
              <a:t> and Harappa</a:t>
            </a:r>
          </a:p>
          <a:p>
            <a:pPr lvl="1"/>
            <a:r>
              <a:rPr lang="en-US" dirty="0" smtClean="0"/>
              <a:t>Fell around 19000 BC. Ancient Egypt was in the Middle Kingdom during this time. </a:t>
            </a:r>
            <a:endParaRPr lang="en-US" dirty="0"/>
          </a:p>
          <a:p>
            <a:pPr lvl="1"/>
            <a:r>
              <a:rPr lang="en-US" dirty="0" smtClean="0"/>
              <a:t>The downfall is attributed to a wandering tribe known as the Aryans, whose traditions would later have a large impact on Indian society.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791" y="2439143"/>
            <a:ext cx="3713226" cy="26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6" y="1937949"/>
            <a:ext cx="8910074" cy="4677807"/>
          </a:xfrm>
        </p:spPr>
        <p:txBody>
          <a:bodyPr/>
          <a:lstStyle/>
          <a:p>
            <a:r>
              <a:rPr lang="en-US" dirty="0" smtClean="0"/>
              <a:t>Evolving from the beliefs of the invading Aryans, Hinduism evolved into being, and </a:t>
            </a:r>
            <a:r>
              <a:rPr lang="en-US" dirty="0" smtClean="0">
                <a:solidFill>
                  <a:srgbClr val="800000"/>
                </a:solidFill>
              </a:rPr>
              <a:t>now it is the most common religion in India.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The holy texts of Hinduism are the Vedas.</a:t>
            </a:r>
          </a:p>
          <a:p>
            <a:pPr lvl="1"/>
            <a:r>
              <a:rPr lang="en-US" dirty="0" smtClean="0"/>
              <a:t>Brahman is the title given to priests.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Hinduism a polytheistic religion.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Karma: the belief that one’s actions have unavoidable and automatic effects on one’s condition or rebirth.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REINCARNATION: rebirth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8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Religion shaped the inner workings of society, establishing a rigid caste system (class structure that is determined by birth) that lasted for thousands of years. </a:t>
            </a:r>
          </a:p>
          <a:p>
            <a:r>
              <a:rPr lang="en-US" dirty="0" smtClean="0"/>
              <a:t>A person’s caste can still determine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his or her fate today.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A person may change castes only by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Reincarnation.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caste_syst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960" y="3274465"/>
            <a:ext cx="3076653" cy="32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During the later half of the 15</a:t>
            </a:r>
            <a:r>
              <a:rPr lang="en-US" baseline="30000" dirty="0" smtClean="0">
                <a:solidFill>
                  <a:srgbClr val="800000"/>
                </a:solidFill>
              </a:rPr>
              <a:t>th</a:t>
            </a:r>
            <a:r>
              <a:rPr lang="en-US" dirty="0" smtClean="0">
                <a:solidFill>
                  <a:srgbClr val="800000"/>
                </a:solidFill>
              </a:rPr>
              <a:t> Century, a new religion, Sikhism,  developed on India. </a:t>
            </a:r>
            <a:r>
              <a:rPr lang="en-US" dirty="0" smtClean="0"/>
              <a:t>“Sikh” means strong and able discipline. </a:t>
            </a:r>
          </a:p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Adherence to religious authority. </a:t>
            </a:r>
          </a:p>
          <a:p>
            <a:pPr lvl="1"/>
            <a:r>
              <a:rPr lang="en-US" dirty="0" smtClean="0"/>
              <a:t>One true God. </a:t>
            </a:r>
          </a:p>
          <a:p>
            <a:pPr lvl="1"/>
            <a:r>
              <a:rPr lang="en-US" dirty="0" smtClean="0"/>
              <a:t>Karma and Reincarnation </a:t>
            </a:r>
          </a:p>
          <a:p>
            <a:pPr lvl="1"/>
            <a:r>
              <a:rPr lang="en-US" dirty="0" smtClean="0"/>
              <a:t>Theocracy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69" y="3655465"/>
            <a:ext cx="1802317" cy="22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8670</TotalTime>
  <Words>529</Words>
  <Application>Microsoft Macintosh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Folio</vt:lpstr>
      <vt:lpstr>PowerPoint Presentation</vt:lpstr>
      <vt:lpstr>PowerPoint Presentation</vt:lpstr>
      <vt:lpstr>Population</vt:lpstr>
      <vt:lpstr>Language</vt:lpstr>
      <vt:lpstr>History</vt:lpstr>
      <vt:lpstr>Religion</vt:lpstr>
      <vt:lpstr>PowerPoint Presentation</vt:lpstr>
      <vt:lpstr>Religion and Society</vt:lpstr>
      <vt:lpstr>Sikhism</vt:lpstr>
      <vt:lpstr>PowerPoint Presentation</vt:lpstr>
      <vt:lpstr>Geography </vt:lpstr>
      <vt:lpstr>PowerPoint Presentation</vt:lpstr>
      <vt:lpstr>PowerPoint Presentation</vt:lpstr>
      <vt:lpstr>PowerPoint Presentation</vt:lpstr>
      <vt:lpstr>PowerPoint Presentation</vt:lpstr>
      <vt:lpstr>Political </vt:lpstr>
      <vt:lpstr>PowerPoint Presentation</vt:lpstr>
      <vt:lpstr>Let’s play a game! </vt:lpstr>
      <vt:lpstr>Rules and Roles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Rebecca Smith</cp:lastModifiedBy>
  <cp:revision>23</cp:revision>
  <dcterms:created xsi:type="dcterms:W3CDTF">2015-04-21T19:31:53Z</dcterms:created>
  <dcterms:modified xsi:type="dcterms:W3CDTF">2016-12-14T16:20:30Z</dcterms:modified>
</cp:coreProperties>
</file>