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1" r:id="rId7"/>
    <p:sldId id="260" r:id="rId8"/>
    <p:sldId id="263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C742-60BF-5243-A45F-6523D4266972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8EFEF-A0FB-1244-99A3-65BBA94E6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EFEF-A0FB-1244-99A3-65BBA94E66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find the group cluster that corresponds with the location you were given. (FIND YOUR CONTINENT)</a:t>
            </a:r>
          </a:p>
          <a:p>
            <a:pPr lvl="1"/>
            <a:r>
              <a:rPr lang="en-US" dirty="0" smtClean="0"/>
              <a:t>Ex: If you were given Scotland, you would go to Europe – The continent that your location is in. 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r>
              <a:rPr lang="en-US" dirty="0" smtClean="0"/>
              <a:t>There is ONE group that has MULTIPLE continents. If one group cluster is full, try and find that group. </a:t>
            </a:r>
          </a:p>
        </p:txBody>
      </p:sp>
    </p:spTree>
    <p:extLst>
      <p:ext uri="{BB962C8B-B14F-4D97-AF65-F5344CB8AC3E}">
        <p14:creationId xmlns:p14="http://schemas.microsoft.com/office/powerpoint/2010/main" val="233883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Class Norms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What are some important rules that </a:t>
            </a:r>
            <a:r>
              <a:rPr lang="en-US" i="1" dirty="0" smtClean="0">
                <a:latin typeface="Calibri"/>
                <a:cs typeface="Calibri"/>
              </a:rPr>
              <a:t>you </a:t>
            </a:r>
            <a:r>
              <a:rPr lang="en-US" dirty="0" smtClean="0">
                <a:latin typeface="Calibri"/>
                <a:cs typeface="Calibri"/>
              </a:rPr>
              <a:t>think are necessary for a well functioning classroom? </a:t>
            </a:r>
          </a:p>
          <a:p>
            <a:r>
              <a:rPr lang="en-US" dirty="0" smtClean="0">
                <a:latin typeface="Calibri"/>
                <a:cs typeface="Calibri"/>
              </a:rPr>
              <a:t>Take 2 minute to quietly deliberate and write down your ideas. </a:t>
            </a:r>
          </a:p>
          <a:p>
            <a:r>
              <a:rPr lang="en-US" dirty="0" smtClean="0">
                <a:latin typeface="Calibri"/>
                <a:cs typeface="Calibri"/>
              </a:rPr>
              <a:t>Round Robin with your table (go around in a circle until all ideas have been discussed). </a:t>
            </a:r>
          </a:p>
          <a:p>
            <a:r>
              <a:rPr lang="en-US" dirty="0" smtClean="0">
                <a:latin typeface="Calibri"/>
                <a:cs typeface="Calibri"/>
              </a:rPr>
              <a:t>Within your group, pick two ideas.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65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Quietly complete all the questions. 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When you are done, begin to read through the syllabus.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26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Geography</a:t>
            </a:r>
          </a:p>
          <a:p>
            <a:r>
              <a:rPr lang="en-US" dirty="0" smtClean="0"/>
              <a:t>Fall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834" y="391583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Class Objective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61565"/>
            <a:ext cx="7854949" cy="4831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In World Geography, we will explore the many exciting regions of Earth, discovering what makes each area unique and special. </a:t>
            </a: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Religion, Government, Culture, Location, Weather,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68" y="3216656"/>
            <a:ext cx="4012328" cy="22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1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Class Expectations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62" y="1761565"/>
            <a:ext cx="8521590" cy="42896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“A person’s a person, no matter how small”  -- Dr. Seuss </a:t>
            </a:r>
          </a:p>
          <a:p>
            <a:r>
              <a:rPr lang="en-US" dirty="0" smtClean="0"/>
              <a:t>Respect your classmates and the teacher. </a:t>
            </a:r>
          </a:p>
          <a:p>
            <a:r>
              <a:rPr lang="en-US" dirty="0" smtClean="0"/>
              <a:t>Listen and follow directions. </a:t>
            </a:r>
          </a:p>
          <a:p>
            <a:r>
              <a:rPr lang="en-US" dirty="0" smtClean="0"/>
              <a:t>Be an active learner and participate in activities.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48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No. 1 Rule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937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No cellphones!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1600" dirty="0" smtClean="0"/>
              <a:t>This rule extends to all technology – inappropriate use of </a:t>
            </a:r>
            <a:r>
              <a:rPr lang="en-US" sz="1600" dirty="0" err="1" smtClean="0"/>
              <a:t>iPads</a:t>
            </a:r>
            <a:r>
              <a:rPr lang="en-US" sz="1600" dirty="0" smtClean="0"/>
              <a:t> (or any other form of technology) will result in the item being taken away and a detention.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667607"/>
            <a:ext cx="2645125" cy="4084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417" y="2455332"/>
            <a:ext cx="2910417" cy="29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Advice from  a Professor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61564"/>
            <a:ext cx="8530167" cy="471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 student should be able to: </a:t>
            </a:r>
          </a:p>
          <a:p>
            <a:r>
              <a:rPr lang="en-US" sz="1800" u="sng" dirty="0" smtClean="0"/>
              <a:t>Self Advocate </a:t>
            </a:r>
            <a:r>
              <a:rPr lang="en-US" sz="1800" dirty="0" smtClean="0"/>
              <a:t>– if you are confused, speak up! We’re all here to learn, not to be afraid. </a:t>
            </a:r>
          </a:p>
          <a:p>
            <a:r>
              <a:rPr lang="en-US" sz="1800" u="sng" dirty="0" smtClean="0"/>
              <a:t>Communicate Well </a:t>
            </a:r>
            <a:r>
              <a:rPr lang="en-US" sz="1800" dirty="0" smtClean="0"/>
              <a:t>– when interacting with others, language and style should be appropriate for the situation. Remember, this is a professional environment. </a:t>
            </a:r>
          </a:p>
          <a:p>
            <a:r>
              <a:rPr lang="en-US" sz="1800" u="sng" dirty="0" smtClean="0"/>
              <a:t>Be Responsible </a:t>
            </a:r>
            <a:r>
              <a:rPr lang="en-US" sz="1800" dirty="0" smtClean="0"/>
              <a:t>– YOU are held accountable for completing assignments and participating in class; you will be expected to read, write, and present. </a:t>
            </a:r>
          </a:p>
          <a:p>
            <a:r>
              <a:rPr lang="en-US" sz="1800" u="sng" dirty="0" smtClean="0"/>
              <a:t>READ, READ, READ! </a:t>
            </a:r>
            <a:r>
              <a:rPr lang="en-US" sz="1800" dirty="0" smtClean="0"/>
              <a:t>– The best place to learn is between the covers of a book. </a:t>
            </a:r>
          </a:p>
          <a:p>
            <a:r>
              <a:rPr lang="en-US" sz="1800" u="sng" dirty="0" smtClean="0"/>
              <a:t>Participate in Teamwork </a:t>
            </a:r>
            <a:r>
              <a:rPr lang="en-US" sz="1800" dirty="0" smtClean="0"/>
              <a:t>– teamwork makes the dream work.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175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Teacher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26" y="1761565"/>
            <a:ext cx="8129023" cy="47873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Ms. Smith has been described as “awesome” and “super cool” by those who know her (mostly her cats…and maybe her dog). </a:t>
            </a:r>
          </a:p>
          <a:p>
            <a:r>
              <a:rPr lang="en-US" sz="2400" dirty="0" smtClean="0">
                <a:latin typeface="Calibri"/>
                <a:cs typeface="Calibri"/>
              </a:rPr>
              <a:t>Graduated from the University of North Texas with a double major in History and French. </a:t>
            </a:r>
          </a:p>
          <a:p>
            <a:r>
              <a:rPr lang="en-US" sz="2400" dirty="0" smtClean="0">
                <a:latin typeface="Calibri"/>
                <a:cs typeface="Calibri"/>
              </a:rPr>
              <a:t>Enjoys sad books, scary movies, and funny TV shows.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652" y="4842368"/>
            <a:ext cx="2275417" cy="1706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4667" y="3524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5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Who are you?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Quietly and thoughtfully, please complete the Student Information form.</a:t>
            </a:r>
          </a:p>
          <a:p>
            <a:r>
              <a:rPr lang="en-US" dirty="0" smtClean="0">
                <a:latin typeface="Calibri"/>
                <a:cs typeface="Calibri"/>
              </a:rPr>
              <a:t> When you are done, think about a funny joke you can share with the class. 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You have 15 minutes.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41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Lonely Island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761565"/>
            <a:ext cx="8140699" cy="4289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/>
                <a:cs typeface="Calibri"/>
              </a:rPr>
              <a:t>You and your group mates have </a:t>
            </a:r>
            <a:r>
              <a:rPr lang="en-US" sz="2000" dirty="0">
                <a:latin typeface="Calibri"/>
                <a:cs typeface="Calibri"/>
              </a:rPr>
              <a:t>been exiled to a deserted island for a year. In addition to the essentials, </a:t>
            </a:r>
            <a:r>
              <a:rPr lang="en-US" sz="2000" dirty="0" smtClean="0">
                <a:latin typeface="Calibri"/>
                <a:cs typeface="Calibri"/>
              </a:rPr>
              <a:t>together you </a:t>
            </a:r>
            <a:r>
              <a:rPr lang="en-US" sz="2000" dirty="0">
                <a:latin typeface="Calibri"/>
                <a:cs typeface="Calibri"/>
              </a:rPr>
              <a:t>may </a:t>
            </a:r>
            <a:r>
              <a:rPr lang="en-US" sz="2000" dirty="0" smtClean="0">
                <a:latin typeface="Calibri"/>
                <a:cs typeface="Calibri"/>
              </a:rPr>
              <a:t>take the following: </a:t>
            </a:r>
          </a:p>
          <a:p>
            <a:r>
              <a:rPr lang="en-US" sz="2000" dirty="0">
                <a:latin typeface="Calibri"/>
                <a:cs typeface="Calibri"/>
              </a:rPr>
              <a:t>O</a:t>
            </a:r>
            <a:r>
              <a:rPr lang="en-US" sz="2000" dirty="0" smtClean="0">
                <a:latin typeface="Calibri"/>
                <a:cs typeface="Calibri"/>
              </a:rPr>
              <a:t>ne </a:t>
            </a:r>
            <a:r>
              <a:rPr lang="en-US" sz="2000" dirty="0">
                <a:latin typeface="Calibri"/>
                <a:cs typeface="Calibri"/>
              </a:rPr>
              <a:t>piece of </a:t>
            </a:r>
            <a:r>
              <a:rPr lang="en-US" sz="2000" dirty="0" smtClean="0">
                <a:latin typeface="Calibri"/>
                <a:cs typeface="Calibri"/>
              </a:rPr>
              <a:t>music </a:t>
            </a:r>
          </a:p>
          <a:p>
            <a:r>
              <a:rPr lang="en-US" sz="2000" dirty="0">
                <a:latin typeface="Calibri"/>
                <a:cs typeface="Calibri"/>
              </a:rPr>
              <a:t>O</a:t>
            </a:r>
            <a:r>
              <a:rPr lang="en-US" sz="2000" dirty="0" smtClean="0">
                <a:latin typeface="Calibri"/>
                <a:cs typeface="Calibri"/>
              </a:rPr>
              <a:t>ne </a:t>
            </a:r>
            <a:r>
              <a:rPr lang="en-US" sz="2000" dirty="0">
                <a:latin typeface="Calibri"/>
                <a:cs typeface="Calibri"/>
              </a:rPr>
              <a:t>book 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</a:p>
          <a:p>
            <a:r>
              <a:rPr lang="en-US" sz="2000" dirty="0" smtClean="0">
                <a:latin typeface="Calibri"/>
                <a:cs typeface="Calibri"/>
              </a:rPr>
              <a:t>One luxury </a:t>
            </a:r>
            <a:r>
              <a:rPr lang="en-US" sz="2000" dirty="0">
                <a:latin typeface="Calibri"/>
                <a:cs typeface="Calibri"/>
              </a:rPr>
              <a:t>item (</a:t>
            </a:r>
            <a:r>
              <a:rPr lang="en-US" sz="2000" dirty="0" smtClean="0">
                <a:latin typeface="Calibri"/>
                <a:cs typeface="Calibri"/>
              </a:rPr>
              <a:t>you </a:t>
            </a:r>
            <a:r>
              <a:rPr lang="en-US" sz="2000" dirty="0">
                <a:latin typeface="Calibri"/>
                <a:cs typeface="Calibri"/>
              </a:rPr>
              <a:t>can carry with </a:t>
            </a:r>
            <a:r>
              <a:rPr lang="en-US" sz="2000" dirty="0" smtClean="0">
                <a:latin typeface="Calibri"/>
                <a:cs typeface="Calibri"/>
              </a:rPr>
              <a:t>you, </a:t>
            </a:r>
            <a:r>
              <a:rPr lang="en-US" sz="2000" dirty="0">
                <a:latin typeface="Calibri"/>
                <a:cs typeface="Calibri"/>
              </a:rPr>
              <a:t>i.e. not a boat to leave the </a:t>
            </a:r>
            <a:r>
              <a:rPr lang="en-US" sz="2000" dirty="0" smtClean="0">
                <a:latin typeface="Calibri"/>
                <a:cs typeface="Calibri"/>
              </a:rPr>
              <a:t>island) </a:t>
            </a:r>
          </a:p>
          <a:p>
            <a:pPr marL="0" indent="0">
              <a:buNone/>
            </a:pPr>
            <a:r>
              <a:rPr lang="en-US" sz="2000" dirty="0" smtClean="0">
                <a:latin typeface="Calibri"/>
                <a:cs typeface="Calibri"/>
              </a:rPr>
              <a:t>What </a:t>
            </a:r>
            <a:r>
              <a:rPr lang="en-US" sz="2000" dirty="0">
                <a:latin typeface="Calibri"/>
                <a:cs typeface="Calibri"/>
              </a:rPr>
              <a:t>would you take and why</a:t>
            </a:r>
            <a:r>
              <a:rPr lang="en-US" sz="2000" dirty="0" smtClean="0">
                <a:latin typeface="Calibri"/>
                <a:cs typeface="Calibri"/>
              </a:rPr>
              <a:t>? 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422" y="4339167"/>
            <a:ext cx="3155245" cy="23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3887</TotalTime>
  <Words>541</Words>
  <Application>Microsoft Macintosh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Infusion</vt:lpstr>
      <vt:lpstr>Directions:</vt:lpstr>
      <vt:lpstr>PowerPoint Presentation</vt:lpstr>
      <vt:lpstr>Class Objective</vt:lpstr>
      <vt:lpstr>Class Expectations</vt:lpstr>
      <vt:lpstr>No. 1 Rule</vt:lpstr>
      <vt:lpstr>Advice from  a Professor</vt:lpstr>
      <vt:lpstr>The Teacher</vt:lpstr>
      <vt:lpstr>Who are you? </vt:lpstr>
      <vt:lpstr>The Lonely Island </vt:lpstr>
      <vt:lpstr>Class Norms</vt:lpstr>
      <vt:lpstr>Pop Quiz 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Smith</dc:creator>
  <cp:lastModifiedBy>Rebecca Smith</cp:lastModifiedBy>
  <cp:revision>22</cp:revision>
  <dcterms:created xsi:type="dcterms:W3CDTF">2015-08-22T01:47:30Z</dcterms:created>
  <dcterms:modified xsi:type="dcterms:W3CDTF">2016-01-20T13:46:48Z</dcterms:modified>
</cp:coreProperties>
</file>