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1" r:id="rId9"/>
    <p:sldId id="268" r:id="rId10"/>
    <p:sldId id="260" r:id="rId11"/>
    <p:sldId id="257" r:id="rId12"/>
    <p:sldId id="259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639C3-D115-7243-A193-6FE5F4FD3F4C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A63B-78D4-814D-A873-C14B5E8D8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A63B-78D4-814D-A873-C14B5E8D8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3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4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C54A-40D3-FB4D-A88C-9DEA5D634AAF}" type="datetimeFigureOut">
              <a:rPr lang="en-US" smtClean="0"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68B4-F142-3D45-B118-84938A2E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religion/religions/shinto/places/shrines_1.shtml" TargetMode="External"/><Relationship Id="rId4" Type="http://schemas.openxmlformats.org/officeDocument/2006/relationships/hyperlink" Target="http://www.bbc.co.uk/religion/religions/shinto/beliefs/universe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religion/religions/shinto/beliefs/kami_1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8518" y="166778"/>
            <a:ext cx="7772400" cy="1470025"/>
          </a:xfrm>
        </p:spPr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5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Japan is susceptible to Monsoons, which are seasonal winds and rains that can cause massive flooding.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14" y="3277713"/>
            <a:ext cx="3797933" cy="28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535" y="2876757"/>
            <a:ext cx="3604265" cy="27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Japan is located along the Ring of Fire, leaving it prone to tectonic activity, like….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Volcanoes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Earthquakes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Tsunamis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3141663"/>
            <a:ext cx="552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Staple dishes in Japan are fish and rice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i="1" dirty="0" smtClean="0"/>
              <a:t>Traditionally, women were not allowed to make sushi, because it was feared their “hot hands” would cook the raw meat.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09310"/>
            <a:ext cx="3749493" cy="2601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34" y="3699941"/>
            <a:ext cx="3711266" cy="27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2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11574" cy="544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39" y="2539452"/>
            <a:ext cx="4358261" cy="37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9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0034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Japan is a series of islands located in the Pacific Ocean, on the east side of China. It’s capital city is Tokyo.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There are 127 million people that live in Japan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but it has a negative growth rate. </a:t>
            </a:r>
            <a:r>
              <a:rPr lang="en-US" dirty="0" smtClean="0"/>
              <a:t>Within 1,000 years, there may be no Japanese alive.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651" y="1417638"/>
            <a:ext cx="4774154" cy="49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Geography of Japan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is made up of a series of islands (known as an archipelago), and over </a:t>
            </a:r>
            <a:r>
              <a:rPr lang="en-US" dirty="0"/>
              <a:t>80% of the Japanese countryside is hilly or mountainous terrain.</a:t>
            </a:r>
            <a:endParaRPr lang="en-US" dirty="0" smtClean="0"/>
          </a:p>
          <a:p>
            <a:r>
              <a:rPr lang="en-US" dirty="0" smtClean="0"/>
              <a:t>Mountains were sacred to ancient people dwelling on the islands. </a:t>
            </a:r>
          </a:p>
          <a:p>
            <a:r>
              <a:rPr lang="en-US" dirty="0" smtClean="0"/>
              <a:t>Due to the large population and limited area, Japan has limited land for building.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3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58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6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7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prominent religion in East Asia and Japan is Buddhism</a:t>
            </a:r>
            <a:r>
              <a:rPr lang="en-US" dirty="0" smtClean="0"/>
              <a:t>. Buddhism originated in India and migrated northeast. </a:t>
            </a:r>
            <a:r>
              <a:rPr lang="en-US" dirty="0"/>
              <a:t>Siddhartha </a:t>
            </a:r>
            <a:r>
              <a:rPr lang="en-US" dirty="0" smtClean="0"/>
              <a:t>Gautama is considered the founder.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34" y="3600789"/>
            <a:ext cx="3175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989" y="3136255"/>
            <a:ext cx="4043811" cy="29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Shintoism is another popular religion in Japan.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481308"/>
            <a:ext cx="8229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essence of Shinto is the Japanese devotion to invisible spiritual beings and powers called </a:t>
            </a:r>
            <a:r>
              <a:rPr lang="en-US" b="1" i="1" dirty="0">
                <a:hlinkClick r:id="rId2"/>
              </a:rPr>
              <a:t>kami, to </a:t>
            </a:r>
            <a:r>
              <a:rPr lang="en-US" b="1" i="1" dirty="0">
                <a:hlinkClick r:id="rId3"/>
              </a:rPr>
              <a:t>shrines, and to various rituals.</a:t>
            </a:r>
          </a:p>
          <a:p>
            <a:r>
              <a:rPr lang="en-US" i="1" dirty="0"/>
              <a:t>Shinto is not a way of explaining </a:t>
            </a:r>
            <a:r>
              <a:rPr lang="en-US" b="1" i="1" dirty="0">
                <a:hlinkClick r:id="rId4"/>
              </a:rPr>
              <a:t>the world. What matters are rituals that enable human beings to communicate with </a:t>
            </a:r>
            <a:r>
              <a:rPr lang="en-US" b="1" i="1" dirty="0" smtClean="0">
                <a:hlinkClick r:id="rId4"/>
              </a:rPr>
              <a:t>kami</a:t>
            </a:r>
            <a:endParaRPr lang="en-US" b="1" i="1" dirty="0">
              <a:hlinkClick r:id="rId4"/>
            </a:endParaRPr>
          </a:p>
          <a:p>
            <a:r>
              <a:rPr lang="en-US" i="1" dirty="0"/>
              <a:t>Kami are not God or gods. They are spirits that are concerned with human beings - they appreciate our interest in them and want us to be happy - and if they are treated properly they will intervene in our lives to bring benefits like health, business success, and good exam results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They co-exist </a:t>
            </a:r>
            <a:r>
              <a:rPr lang="en-US" i="1" smtClean="0"/>
              <a:t>with Buddhists.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70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342</Words>
  <Application>Microsoft Macintosh PowerPoint</Application>
  <PresentationFormat>On-screen Show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Japan</vt:lpstr>
      <vt:lpstr>Japan</vt:lpstr>
      <vt:lpstr>Physical Geography of Japan  </vt:lpstr>
      <vt:lpstr>PowerPoint Presentation</vt:lpstr>
      <vt:lpstr>PowerPoint Presentation</vt:lpstr>
      <vt:lpstr>PowerPoint Presentation</vt:lpstr>
      <vt:lpstr>PowerPoint Presentation</vt:lpstr>
      <vt:lpstr>Religion</vt:lpstr>
      <vt:lpstr>Religion </vt:lpstr>
      <vt:lpstr>Weather</vt:lpstr>
      <vt:lpstr>Extreme Weather</vt:lpstr>
      <vt:lpstr>Food </vt:lpstr>
      <vt:lpstr>PowerPoint Presentation</vt:lpstr>
      <vt:lpstr>PowerPoint Presentation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Rebecca Smith</dc:creator>
  <cp:lastModifiedBy>Rebecca Smith</cp:lastModifiedBy>
  <cp:revision>13</cp:revision>
  <dcterms:created xsi:type="dcterms:W3CDTF">2015-04-20T19:44:42Z</dcterms:created>
  <dcterms:modified xsi:type="dcterms:W3CDTF">2016-12-14T16:22:25Z</dcterms:modified>
</cp:coreProperties>
</file>