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70" r:id="rId3"/>
    <p:sldId id="266" r:id="rId4"/>
    <p:sldId id="302" r:id="rId5"/>
    <p:sldId id="307" r:id="rId6"/>
    <p:sldId id="310" r:id="rId7"/>
    <p:sldId id="311" r:id="rId8"/>
    <p:sldId id="295" r:id="rId9"/>
    <p:sldId id="297" r:id="rId10"/>
    <p:sldId id="300" r:id="rId11"/>
    <p:sldId id="301" r:id="rId12"/>
    <p:sldId id="303" r:id="rId13"/>
    <p:sldId id="304" r:id="rId14"/>
    <p:sldId id="30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9ACEE-3EE4-4AF2-9D22-771DA5360C5E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339C4-4003-44B9-A80F-8DF587D3D5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36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B5F-A53F-4754-87F2-FAA526724075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025-74C4-47E6-9AB0-157B9E2CF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B5F-A53F-4754-87F2-FAA526724075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025-74C4-47E6-9AB0-157B9E2CF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B5F-A53F-4754-87F2-FAA526724075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025-74C4-47E6-9AB0-157B9E2CF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B5F-A53F-4754-87F2-FAA526724075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025-74C4-47E6-9AB0-157B9E2CF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B5F-A53F-4754-87F2-FAA526724075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025-74C4-47E6-9AB0-157B9E2CF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B5F-A53F-4754-87F2-FAA526724075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025-74C4-47E6-9AB0-157B9E2CF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B5F-A53F-4754-87F2-FAA526724075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025-74C4-47E6-9AB0-157B9E2CF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B5F-A53F-4754-87F2-FAA526724075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025-74C4-47E6-9AB0-157B9E2CF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B5F-A53F-4754-87F2-FAA526724075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025-74C4-47E6-9AB0-157B9E2CF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B5F-A53F-4754-87F2-FAA526724075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025-74C4-47E6-9AB0-157B9E2CF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AB5F-A53F-4754-87F2-FAA526724075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025-74C4-47E6-9AB0-157B9E2CF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FAB5F-A53F-4754-87F2-FAA526724075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F3025-74C4-47E6-9AB0-157B9E2CF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1TbiOI7RGs" TargetMode="Externa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countrymeters.info/en/China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www.turismodigital.com/fotos/tokio-el-urbano-shinjuku-1-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352800"/>
          </a:xfrm>
          <a:prstGeom prst="rect">
            <a:avLst/>
          </a:prstGeom>
          <a:noFill/>
        </p:spPr>
      </p:pic>
      <p:pic>
        <p:nvPicPr>
          <p:cNvPr id="30730" name="Picture 10" descr="http://chiangraitimes.com/wp-content/uploads/2011/06/planting-ric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6460" y="0"/>
            <a:ext cx="4577540" cy="3352800"/>
          </a:xfrm>
          <a:prstGeom prst="rect">
            <a:avLst/>
          </a:prstGeom>
          <a:noFill/>
        </p:spPr>
      </p:pic>
      <p:pic>
        <p:nvPicPr>
          <p:cNvPr id="30734" name="Picture 14" descr="http://i.pbase.com/g4/81/662581/2/61118636.DSC_158205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561499" cy="327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57800" y="3810000"/>
            <a:ext cx="2897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Population and Land Use in</a:t>
            </a:r>
          </a:p>
          <a:p>
            <a:pPr algn="ctr"/>
            <a:r>
              <a:rPr lang="en-US" sz="3600" dirty="0" smtClean="0"/>
              <a:t>Monsoon Asia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343400"/>
            <a:ext cx="3962400" cy="1143000"/>
          </a:xfrm>
        </p:spPr>
        <p:txBody>
          <a:bodyPr/>
          <a:lstStyle/>
          <a:p>
            <a:r>
              <a:rPr lang="en-US" dirty="0" smtClean="0"/>
              <a:t>Urbanized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0"/>
            <a:ext cx="403860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cities/urban areas are extremely crowded and the land is limited for buildings &amp; big road systems.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6" y="0"/>
            <a:ext cx="447040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675" y="28575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Capsule Hotels in Japan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=J1TbiOI7RGs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524000"/>
            <a:ext cx="5334000" cy="37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4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high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natural resources</a:t>
            </a:r>
          </a:p>
          <a:p>
            <a:r>
              <a:rPr lang="en-US" dirty="0" smtClean="0"/>
              <a:t>Higher crime rates</a:t>
            </a:r>
          </a:p>
          <a:p>
            <a:r>
              <a:rPr lang="en-US" dirty="0" smtClean="0"/>
              <a:t>Overcrowded cities </a:t>
            </a:r>
          </a:p>
          <a:p>
            <a:r>
              <a:rPr lang="en-US" dirty="0" smtClean="0"/>
              <a:t>Poor sanitation</a:t>
            </a:r>
          </a:p>
          <a:p>
            <a:r>
              <a:rPr lang="en-US" dirty="0" smtClean="0"/>
              <a:t>Government lacks services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649" y="1447800"/>
            <a:ext cx="3429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806" y="4495800"/>
            <a:ext cx="35433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2" y="4648200"/>
            <a:ext cx="3314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9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Sustaining 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Preserving the natural resources</a:t>
            </a:r>
          </a:p>
          <a:p>
            <a:r>
              <a:rPr lang="en-US" dirty="0" smtClean="0"/>
              <a:t>Working to distribute resources equally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2400"/>
            <a:ext cx="4738325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657600"/>
            <a:ext cx="3810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3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 for high 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Education- family planning, higher wages for jobs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2743200"/>
            <a:ext cx="5130800" cy="353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3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calorielab.com/news/wp-images/post-images/mcdonalds-in-japan-from-str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2243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9144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Cultural diffusion- </a:t>
            </a:r>
            <a:r>
              <a:rPr lang="en-US" sz="2400" dirty="0" smtClean="0"/>
              <a:t>spreading of culture, such as food, clothes and languages to other regions of the world.</a:t>
            </a:r>
            <a:endParaRPr lang="en-US" sz="2400" dirty="0"/>
          </a:p>
        </p:txBody>
      </p:sp>
      <p:pic>
        <p:nvPicPr>
          <p:cNvPr id="24578" name="Picture 2" descr="http://xorsyst.com/wp-content/uploads/2008/06/kfc-japa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" name="Picture 4" descr="http://www.rhinocarhire.com/CorporateSite/media/Drive-Smart/Japan-Road-Sig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733800"/>
            <a:ext cx="3810000" cy="26479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10200" y="152400"/>
            <a:ext cx="304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One reason for growth is due to Globalization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Very densely populated- especially around bodies of water</a:t>
            </a:r>
            <a:endParaRPr lang="en-US" dirty="0"/>
          </a:p>
        </p:txBody>
      </p:sp>
      <p:pic>
        <p:nvPicPr>
          <p:cNvPr id="23554" name="Picture 2" descr="http://www.japanfocus.org/data/3714_ChinaIndiaPopDensity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631709" cy="4376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population!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1752600" y="6248400"/>
            <a:ext cx="5438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***Watch how China’s population is growing right now!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0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Cartogram of the World Population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759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many people!! Not enough land!!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People have to adapt to their environment.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429000"/>
            <a:ext cx="4064000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215" y="3429000"/>
            <a:ext cx="463890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4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37"/>
            <a:ext cx="4381500" cy="3289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346135"/>
            <a:ext cx="7239000" cy="3535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150" y="0"/>
            <a:ext cx="431228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1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Terraced farming/agriculture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mountainous terrain of East Asia makes it difficult to farm on flat land.</a:t>
            </a:r>
          </a:p>
          <a:p>
            <a:r>
              <a:rPr lang="en-US" dirty="0" smtClean="0"/>
              <a:t>The terraced farming technique allows people to farm along the hillside.</a:t>
            </a:r>
            <a:endParaRPr lang="en-US" dirty="0"/>
          </a:p>
        </p:txBody>
      </p:sp>
      <p:pic>
        <p:nvPicPr>
          <p:cNvPr id="39938" name="Picture 2" descr="http://static.environmentalgraffiti.com/sites/default/files/images/http-inlinethumb45.webshots.com-26732-2664528040104237032S600x600Q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751325"/>
            <a:ext cx="4114800" cy="310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Rice Paddy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Rice is the main agricultural product grown in East Asia. </a:t>
            </a:r>
            <a:endParaRPr lang="en-US" dirty="0"/>
          </a:p>
        </p:txBody>
      </p:sp>
      <p:pic>
        <p:nvPicPr>
          <p:cNvPr id="41986" name="Picture 2" descr="http://us.123rf.com/400wm/400/400/chrisgloster/chrisgloster1005/chrisgloster100500002/6952943-vietnamese-ladys-planting-rice-on-a-rice-paddy-field-in-vietnam-ais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0" y="2667000"/>
            <a:ext cx="5588000" cy="4191000"/>
          </a:xfrm>
          <a:prstGeom prst="rect">
            <a:avLst/>
          </a:prstGeom>
          <a:noFill/>
        </p:spPr>
      </p:pic>
      <p:pic>
        <p:nvPicPr>
          <p:cNvPr id="41988" name="Picture 4" descr="http://www.accommodationinjapan.com/tour/rice-paddy-2c-mie-prefecture-2c-japan_1366x768_691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667000"/>
            <a:ext cx="5469902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207</Words>
  <Application>Microsoft Macintosh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Very densely populated- especially around bodies of water</vt:lpstr>
      <vt:lpstr>China’s population!</vt:lpstr>
      <vt:lpstr>Cartogram of the World Population</vt:lpstr>
      <vt:lpstr>So many people!! Not enough land!!</vt:lpstr>
      <vt:lpstr>PowerPoint Presentation</vt:lpstr>
      <vt:lpstr>Terraced farming/agriculture</vt:lpstr>
      <vt:lpstr>Rice Paddy</vt:lpstr>
      <vt:lpstr>Urbanized</vt:lpstr>
      <vt:lpstr>Capsule Hotels in Japan</vt:lpstr>
      <vt:lpstr>Consequences of high population</vt:lpstr>
      <vt:lpstr>Sustaining population growth</vt:lpstr>
      <vt:lpstr>Solution for high population growth</vt:lpstr>
    </vt:vector>
  </TitlesOfParts>
  <Company>Lewisville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Lewisville ISD</dc:creator>
  <cp:lastModifiedBy>Rebecca Smith</cp:lastModifiedBy>
  <cp:revision>119</cp:revision>
  <cp:lastPrinted>2016-12-15T13:45:27Z</cp:lastPrinted>
  <dcterms:created xsi:type="dcterms:W3CDTF">2010-01-04T13:51:53Z</dcterms:created>
  <dcterms:modified xsi:type="dcterms:W3CDTF">2016-12-15T15:08:14Z</dcterms:modified>
</cp:coreProperties>
</file>