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81" r:id="rId3"/>
    <p:sldId id="282" r:id="rId4"/>
    <p:sldId id="268" r:id="rId5"/>
    <p:sldId id="267" r:id="rId6"/>
    <p:sldId id="269" r:id="rId7"/>
    <p:sldId id="275" r:id="rId8"/>
    <p:sldId id="271" r:id="rId9"/>
    <p:sldId id="273" r:id="rId10"/>
    <p:sldId id="274" r:id="rId11"/>
    <p:sldId id="257" r:id="rId12"/>
    <p:sldId id="276" r:id="rId13"/>
    <p:sldId id="258" r:id="rId14"/>
    <p:sldId id="262" r:id="rId15"/>
    <p:sldId id="277" r:id="rId16"/>
    <p:sldId id="259" r:id="rId17"/>
    <p:sldId id="260" r:id="rId18"/>
    <p:sldId id="278" r:id="rId19"/>
    <p:sldId id="261" r:id="rId20"/>
    <p:sldId id="285" r:id="rId21"/>
    <p:sldId id="279" r:id="rId22"/>
    <p:sldId id="280" r:id="rId23"/>
    <p:sldId id="263" r:id="rId24"/>
    <p:sldId id="266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8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4C8B56-4694-C24F-A1C8-E121616707F6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AB5B94-9A05-774F-B26C-74EAC9FDDFC5}">
      <dgm:prSet phldrT="[Text]" custT="1"/>
      <dgm:spPr/>
      <dgm:t>
        <a:bodyPr/>
        <a:lstStyle/>
        <a:p>
          <a:r>
            <a:rPr lang="en-US" sz="3200" dirty="0" smtClean="0"/>
            <a:t>Colonial rule</a:t>
          </a:r>
          <a:endParaRPr lang="en-US" sz="3200" dirty="0"/>
        </a:p>
      </dgm:t>
    </dgm:pt>
    <dgm:pt modelId="{693562F4-9D9F-964E-8B39-49FF2D544C9B}" type="parTrans" cxnId="{9A8C37E6-77F6-7C42-8D95-675C69FB83CB}">
      <dgm:prSet/>
      <dgm:spPr/>
      <dgm:t>
        <a:bodyPr/>
        <a:lstStyle/>
        <a:p>
          <a:endParaRPr lang="en-US"/>
        </a:p>
      </dgm:t>
    </dgm:pt>
    <dgm:pt modelId="{76FD24E8-18A8-3C45-90D6-1ECDE979663D}" type="sibTrans" cxnId="{9A8C37E6-77F6-7C42-8D95-675C69FB83CB}">
      <dgm:prSet/>
      <dgm:spPr/>
      <dgm:t>
        <a:bodyPr/>
        <a:lstStyle/>
        <a:p>
          <a:endParaRPr lang="en-US"/>
        </a:p>
      </dgm:t>
    </dgm:pt>
    <dgm:pt modelId="{737897FC-ECAD-2340-88D4-F884C995D27F}">
      <dgm:prSet phldrT="[Text]"/>
      <dgm:spPr/>
      <dgm:t>
        <a:bodyPr/>
        <a:lstStyle/>
        <a:p>
          <a:r>
            <a:rPr lang="en-US" dirty="0" smtClean="0"/>
            <a:t>Europeans rule		</a:t>
          </a:r>
          <a:endParaRPr lang="en-US" dirty="0"/>
        </a:p>
      </dgm:t>
    </dgm:pt>
    <dgm:pt modelId="{04DAF86D-869A-644E-A5CF-C6C644A1EA7C}" type="parTrans" cxnId="{A96E6F9C-5AC6-C14F-AFFB-77F4984F0B5B}">
      <dgm:prSet/>
      <dgm:spPr/>
      <dgm:t>
        <a:bodyPr/>
        <a:lstStyle/>
        <a:p>
          <a:endParaRPr lang="en-US"/>
        </a:p>
      </dgm:t>
    </dgm:pt>
    <dgm:pt modelId="{2EBEBA0D-5D68-4441-BFBC-1C26B2DF6C15}" type="sibTrans" cxnId="{A96E6F9C-5AC6-C14F-AFFB-77F4984F0B5B}">
      <dgm:prSet/>
      <dgm:spPr/>
      <dgm:t>
        <a:bodyPr/>
        <a:lstStyle/>
        <a:p>
          <a:endParaRPr lang="en-US"/>
        </a:p>
      </dgm:t>
    </dgm:pt>
    <dgm:pt modelId="{AE5B53F6-27F1-0144-BC56-241099E8278C}">
      <dgm:prSet phldrT="[Text]"/>
      <dgm:spPr/>
      <dgm:t>
        <a:bodyPr/>
        <a:lstStyle/>
        <a:p>
          <a:r>
            <a:rPr lang="en-US" dirty="0" smtClean="0"/>
            <a:t>Huge class differences (rich and poor)</a:t>
          </a:r>
          <a:endParaRPr lang="en-US" dirty="0"/>
        </a:p>
      </dgm:t>
    </dgm:pt>
    <dgm:pt modelId="{CFC44FA7-43BA-BB46-81BB-29DF02C507F3}" type="parTrans" cxnId="{41F67353-51B2-3D4B-A204-592402AA18BE}">
      <dgm:prSet/>
      <dgm:spPr/>
      <dgm:t>
        <a:bodyPr/>
        <a:lstStyle/>
        <a:p>
          <a:endParaRPr lang="en-US"/>
        </a:p>
      </dgm:t>
    </dgm:pt>
    <dgm:pt modelId="{E696FC63-8B72-1847-B1DF-EDC911B2ACFC}" type="sibTrans" cxnId="{41F67353-51B2-3D4B-A204-592402AA18BE}">
      <dgm:prSet/>
      <dgm:spPr/>
      <dgm:t>
        <a:bodyPr/>
        <a:lstStyle/>
        <a:p>
          <a:endParaRPr lang="en-US"/>
        </a:p>
      </dgm:t>
    </dgm:pt>
    <dgm:pt modelId="{91E92A3A-00F3-E44E-B34D-4621F6899289}">
      <dgm:prSet phldrT="[Text]" custT="1"/>
      <dgm:spPr/>
      <dgm:t>
        <a:bodyPr/>
        <a:lstStyle/>
        <a:p>
          <a:r>
            <a:rPr lang="en-US" sz="3200" dirty="0" smtClean="0"/>
            <a:t>Wars for Independence</a:t>
          </a:r>
          <a:endParaRPr lang="en-US" sz="3200" dirty="0"/>
        </a:p>
      </dgm:t>
    </dgm:pt>
    <dgm:pt modelId="{B0317D03-3DF8-D34B-8998-E203B239A7A1}" type="parTrans" cxnId="{691A2B8D-07B0-0A4F-956A-6787C49F56B9}">
      <dgm:prSet/>
      <dgm:spPr/>
      <dgm:t>
        <a:bodyPr/>
        <a:lstStyle/>
        <a:p>
          <a:endParaRPr lang="en-US"/>
        </a:p>
      </dgm:t>
    </dgm:pt>
    <dgm:pt modelId="{8AC2FB93-366A-6B48-9203-D4E50AA79B9B}" type="sibTrans" cxnId="{691A2B8D-07B0-0A4F-956A-6787C49F56B9}">
      <dgm:prSet/>
      <dgm:spPr/>
      <dgm:t>
        <a:bodyPr/>
        <a:lstStyle/>
        <a:p>
          <a:endParaRPr lang="en-US"/>
        </a:p>
      </dgm:t>
    </dgm:pt>
    <dgm:pt modelId="{8804EF6C-DE7D-7140-9868-94EF58E3DCCA}">
      <dgm:prSet phldrT="[Text]"/>
      <dgm:spPr/>
      <dgm:t>
        <a:bodyPr/>
        <a:lstStyle/>
        <a:p>
          <a:r>
            <a:rPr lang="en-US" dirty="0" smtClean="0"/>
            <a:t>Class distinction			</a:t>
          </a:r>
          <a:endParaRPr lang="en-US" dirty="0"/>
        </a:p>
      </dgm:t>
    </dgm:pt>
    <dgm:pt modelId="{68C05430-85E8-7343-BE9A-702B01BCFB43}" type="parTrans" cxnId="{8F498722-8F65-404D-8EC5-8DE7E4CF17AB}">
      <dgm:prSet/>
      <dgm:spPr/>
      <dgm:t>
        <a:bodyPr/>
        <a:lstStyle/>
        <a:p>
          <a:endParaRPr lang="en-US"/>
        </a:p>
      </dgm:t>
    </dgm:pt>
    <dgm:pt modelId="{685AB0D8-F7EE-094B-B0E2-9848CEC26433}" type="sibTrans" cxnId="{8F498722-8F65-404D-8EC5-8DE7E4CF17AB}">
      <dgm:prSet/>
      <dgm:spPr/>
      <dgm:t>
        <a:bodyPr/>
        <a:lstStyle/>
        <a:p>
          <a:endParaRPr lang="en-US"/>
        </a:p>
      </dgm:t>
    </dgm:pt>
    <dgm:pt modelId="{DB395CB7-8406-614C-9118-4EEEC9BB629B}">
      <dgm:prSet phldrT="[Text]"/>
      <dgm:spPr/>
      <dgm:t>
        <a:bodyPr/>
        <a:lstStyle/>
        <a:p>
          <a:r>
            <a:rPr lang="en-US" dirty="0" smtClean="0"/>
            <a:t>Freed different colonies at different times</a:t>
          </a:r>
          <a:endParaRPr lang="en-US" dirty="0"/>
        </a:p>
      </dgm:t>
    </dgm:pt>
    <dgm:pt modelId="{3A6FC9EC-66FE-1849-B3C0-5B5003360C17}" type="parTrans" cxnId="{412D3797-0C5A-2A4D-90BD-DE5D5415E085}">
      <dgm:prSet/>
      <dgm:spPr/>
      <dgm:t>
        <a:bodyPr/>
        <a:lstStyle/>
        <a:p>
          <a:endParaRPr lang="en-US"/>
        </a:p>
      </dgm:t>
    </dgm:pt>
    <dgm:pt modelId="{DD916FDC-DC4D-2A4C-A9AD-07B750454BC2}" type="sibTrans" cxnId="{412D3797-0C5A-2A4D-90BD-DE5D5415E085}">
      <dgm:prSet/>
      <dgm:spPr/>
      <dgm:t>
        <a:bodyPr/>
        <a:lstStyle/>
        <a:p>
          <a:endParaRPr lang="en-US"/>
        </a:p>
      </dgm:t>
    </dgm:pt>
    <dgm:pt modelId="{A8547E53-C94E-9B43-A697-7DF3142D192A}">
      <dgm:prSet phldrT="[Text]" custT="1"/>
      <dgm:spPr/>
      <dgm:t>
        <a:bodyPr/>
        <a:lstStyle/>
        <a:p>
          <a:r>
            <a:rPr lang="en-US" sz="3200" dirty="0" smtClean="0"/>
            <a:t>Lack of Infrastructure</a:t>
          </a:r>
          <a:endParaRPr lang="en-US" sz="3200" dirty="0"/>
        </a:p>
      </dgm:t>
    </dgm:pt>
    <dgm:pt modelId="{5F13EBAA-6B8A-E045-90D9-B798EDCA5067}" type="parTrans" cxnId="{9E55EEE7-4CE3-C94F-87EC-6AEEE545C6CA}">
      <dgm:prSet/>
      <dgm:spPr/>
      <dgm:t>
        <a:bodyPr/>
        <a:lstStyle/>
        <a:p>
          <a:endParaRPr lang="en-US"/>
        </a:p>
      </dgm:t>
    </dgm:pt>
    <dgm:pt modelId="{44E4D569-3CF5-AC48-8543-BCA4ADCDDD7A}" type="sibTrans" cxnId="{9E55EEE7-4CE3-C94F-87EC-6AEEE545C6CA}">
      <dgm:prSet/>
      <dgm:spPr/>
      <dgm:t>
        <a:bodyPr/>
        <a:lstStyle/>
        <a:p>
          <a:endParaRPr lang="en-US"/>
        </a:p>
      </dgm:t>
    </dgm:pt>
    <dgm:pt modelId="{0880AFAF-BEB6-D54B-8CB3-45DE69DA21C8}">
      <dgm:prSet phldrT="[Text]"/>
      <dgm:spPr/>
      <dgm:t>
        <a:bodyPr/>
        <a:lstStyle/>
        <a:p>
          <a:r>
            <a:rPr lang="en-US" dirty="0" smtClean="0"/>
            <a:t>Mostly agricultural society	</a:t>
          </a:r>
          <a:endParaRPr lang="en-US" dirty="0"/>
        </a:p>
      </dgm:t>
    </dgm:pt>
    <dgm:pt modelId="{69FD2C21-1063-A445-B24C-AC71C4DCFA02}" type="parTrans" cxnId="{CB18FD08-140A-2B45-BD8A-47644F3AF3C0}">
      <dgm:prSet/>
      <dgm:spPr/>
      <dgm:t>
        <a:bodyPr/>
        <a:lstStyle/>
        <a:p>
          <a:endParaRPr lang="en-US"/>
        </a:p>
      </dgm:t>
    </dgm:pt>
    <dgm:pt modelId="{44BA06A6-9E64-F848-BDE8-F76667574696}" type="sibTrans" cxnId="{CB18FD08-140A-2B45-BD8A-47644F3AF3C0}">
      <dgm:prSet/>
      <dgm:spPr/>
      <dgm:t>
        <a:bodyPr/>
        <a:lstStyle/>
        <a:p>
          <a:endParaRPr lang="en-US"/>
        </a:p>
      </dgm:t>
    </dgm:pt>
    <dgm:pt modelId="{A2D17A23-3C19-EB4E-98D1-48B38B57B7FA}">
      <dgm:prSet phldrT="[Text]"/>
      <dgm:spPr/>
      <dgm:t>
        <a:bodyPr/>
        <a:lstStyle/>
        <a:p>
          <a:r>
            <a:rPr lang="en-US" dirty="0" smtClean="0"/>
            <a:t>Lack of transportation and communication</a:t>
          </a:r>
          <a:endParaRPr lang="en-US" dirty="0"/>
        </a:p>
      </dgm:t>
    </dgm:pt>
    <dgm:pt modelId="{DBD05CF5-6F57-9444-907E-1B877739E562}" type="parTrans" cxnId="{85EFAE85-2BF6-904C-9BFE-14731D552A47}">
      <dgm:prSet/>
      <dgm:spPr/>
      <dgm:t>
        <a:bodyPr/>
        <a:lstStyle/>
        <a:p>
          <a:endParaRPr lang="en-US"/>
        </a:p>
      </dgm:t>
    </dgm:pt>
    <dgm:pt modelId="{D02985B7-198E-A44D-8DF8-9ADF438EB339}" type="sibTrans" cxnId="{85EFAE85-2BF6-904C-9BFE-14731D552A47}">
      <dgm:prSet/>
      <dgm:spPr/>
      <dgm:t>
        <a:bodyPr/>
        <a:lstStyle/>
        <a:p>
          <a:endParaRPr lang="en-US"/>
        </a:p>
      </dgm:t>
    </dgm:pt>
    <dgm:pt modelId="{963785BC-ECBA-AD41-A310-E07F6F6E0BCC}" type="pres">
      <dgm:prSet presAssocID="{624C8B56-4694-C24F-A1C8-E121616707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27676D-A711-DB4B-B5F4-B8C298918242}" type="pres">
      <dgm:prSet presAssocID="{A8547E53-C94E-9B43-A697-7DF3142D192A}" presName="boxAndChildren" presStyleCnt="0"/>
      <dgm:spPr/>
    </dgm:pt>
    <dgm:pt modelId="{88003BA5-F4D9-A94E-922E-029A94A38B9B}" type="pres">
      <dgm:prSet presAssocID="{A8547E53-C94E-9B43-A697-7DF3142D192A}" presName="parentTextBox" presStyleLbl="node1" presStyleIdx="0" presStyleCnt="3"/>
      <dgm:spPr/>
      <dgm:t>
        <a:bodyPr/>
        <a:lstStyle/>
        <a:p>
          <a:endParaRPr lang="en-US"/>
        </a:p>
      </dgm:t>
    </dgm:pt>
    <dgm:pt modelId="{728F50E0-E0A0-7A47-8AFD-6DE5C8BE9FB2}" type="pres">
      <dgm:prSet presAssocID="{A8547E53-C94E-9B43-A697-7DF3142D192A}" presName="entireBox" presStyleLbl="node1" presStyleIdx="0" presStyleCnt="3"/>
      <dgm:spPr/>
      <dgm:t>
        <a:bodyPr/>
        <a:lstStyle/>
        <a:p>
          <a:endParaRPr lang="en-US"/>
        </a:p>
      </dgm:t>
    </dgm:pt>
    <dgm:pt modelId="{7ED5B385-4613-BF46-AFB0-5084F46DC5DF}" type="pres">
      <dgm:prSet presAssocID="{A8547E53-C94E-9B43-A697-7DF3142D192A}" presName="descendantBox" presStyleCnt="0"/>
      <dgm:spPr/>
    </dgm:pt>
    <dgm:pt modelId="{99FF4A7E-2CEE-0F44-A1B4-B2680B7CBEC4}" type="pres">
      <dgm:prSet presAssocID="{0880AFAF-BEB6-D54B-8CB3-45DE69DA21C8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BE23E-B337-BE4B-B0ED-B2C9ECE9F5F7}" type="pres">
      <dgm:prSet presAssocID="{A2D17A23-3C19-EB4E-98D1-48B38B57B7FA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8185C-83B9-1647-9C12-D8F335C5EF0B}" type="pres">
      <dgm:prSet presAssocID="{8AC2FB93-366A-6B48-9203-D4E50AA79B9B}" presName="sp" presStyleCnt="0"/>
      <dgm:spPr/>
    </dgm:pt>
    <dgm:pt modelId="{AFE1EA72-5EFD-DA4C-BE17-2B6F6E95C7CB}" type="pres">
      <dgm:prSet presAssocID="{91E92A3A-00F3-E44E-B34D-4621F6899289}" presName="arrowAndChildren" presStyleCnt="0"/>
      <dgm:spPr/>
    </dgm:pt>
    <dgm:pt modelId="{0F5A7D64-1EC4-C64D-B9B6-B6D8BE4724D5}" type="pres">
      <dgm:prSet presAssocID="{91E92A3A-00F3-E44E-B34D-4621F6899289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9A9C49D4-0D0A-BE43-B300-AE6460E64533}" type="pres">
      <dgm:prSet presAssocID="{91E92A3A-00F3-E44E-B34D-4621F6899289}" presName="arrow" presStyleLbl="node1" presStyleIdx="1" presStyleCnt="3"/>
      <dgm:spPr/>
      <dgm:t>
        <a:bodyPr/>
        <a:lstStyle/>
        <a:p>
          <a:endParaRPr lang="en-US"/>
        </a:p>
      </dgm:t>
    </dgm:pt>
    <dgm:pt modelId="{D086FD52-BCED-F34E-9491-E60C291E8092}" type="pres">
      <dgm:prSet presAssocID="{91E92A3A-00F3-E44E-B34D-4621F6899289}" presName="descendantArrow" presStyleCnt="0"/>
      <dgm:spPr/>
    </dgm:pt>
    <dgm:pt modelId="{04C8D80B-D373-B048-BBD8-512324AEC313}" type="pres">
      <dgm:prSet presAssocID="{8804EF6C-DE7D-7140-9868-94EF58E3DCCA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41D94-334B-0447-B79F-0DC4E3C131BC}" type="pres">
      <dgm:prSet presAssocID="{DB395CB7-8406-614C-9118-4EEEC9BB629B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9472E-9662-7D41-A154-C073304FB499}" type="pres">
      <dgm:prSet presAssocID="{76FD24E8-18A8-3C45-90D6-1ECDE979663D}" presName="sp" presStyleCnt="0"/>
      <dgm:spPr/>
    </dgm:pt>
    <dgm:pt modelId="{4D35009B-328E-8D41-AA68-755E825A18FD}" type="pres">
      <dgm:prSet presAssocID="{5FAB5B94-9A05-774F-B26C-74EAC9FDDFC5}" presName="arrowAndChildren" presStyleCnt="0"/>
      <dgm:spPr/>
    </dgm:pt>
    <dgm:pt modelId="{E330CA28-78FD-6149-84BF-DA999D8464F1}" type="pres">
      <dgm:prSet presAssocID="{5FAB5B94-9A05-774F-B26C-74EAC9FDDFC5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A2AF3B1-F77B-854E-A737-837CCFB09A0C}" type="pres">
      <dgm:prSet presAssocID="{5FAB5B94-9A05-774F-B26C-74EAC9FDDFC5}" presName="arrow" presStyleLbl="node1" presStyleIdx="2" presStyleCnt="3"/>
      <dgm:spPr/>
      <dgm:t>
        <a:bodyPr/>
        <a:lstStyle/>
        <a:p>
          <a:endParaRPr lang="en-US"/>
        </a:p>
      </dgm:t>
    </dgm:pt>
    <dgm:pt modelId="{AF5C0A0A-63FB-C344-ADFA-41681F89DC80}" type="pres">
      <dgm:prSet presAssocID="{5FAB5B94-9A05-774F-B26C-74EAC9FDDFC5}" presName="descendantArrow" presStyleCnt="0"/>
      <dgm:spPr/>
    </dgm:pt>
    <dgm:pt modelId="{71C78B56-3399-0840-B038-AA8B0AA16FCB}" type="pres">
      <dgm:prSet presAssocID="{737897FC-ECAD-2340-88D4-F884C995D27F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DF5F8-E285-4946-8EE8-719D36ED39C3}" type="pres">
      <dgm:prSet presAssocID="{AE5B53F6-27F1-0144-BC56-241099E8278C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958351-E930-AA4B-9ADA-B654BAE70F45}" type="presOf" srcId="{DB395CB7-8406-614C-9118-4EEEC9BB629B}" destId="{94A41D94-334B-0447-B79F-0DC4E3C131BC}" srcOrd="0" destOrd="0" presId="urn:microsoft.com/office/officeart/2005/8/layout/process4"/>
    <dgm:cxn modelId="{85EFAE85-2BF6-904C-9BFE-14731D552A47}" srcId="{A8547E53-C94E-9B43-A697-7DF3142D192A}" destId="{A2D17A23-3C19-EB4E-98D1-48B38B57B7FA}" srcOrd="1" destOrd="0" parTransId="{DBD05CF5-6F57-9444-907E-1B877739E562}" sibTransId="{D02985B7-198E-A44D-8DF8-9ADF438EB339}"/>
    <dgm:cxn modelId="{8F498722-8F65-404D-8EC5-8DE7E4CF17AB}" srcId="{91E92A3A-00F3-E44E-B34D-4621F6899289}" destId="{8804EF6C-DE7D-7140-9868-94EF58E3DCCA}" srcOrd="0" destOrd="0" parTransId="{68C05430-85E8-7343-BE9A-702B01BCFB43}" sibTransId="{685AB0D8-F7EE-094B-B0E2-9848CEC26433}"/>
    <dgm:cxn modelId="{8F851E7E-649A-1F44-885D-83BD8C6EAB75}" type="presOf" srcId="{91E92A3A-00F3-E44E-B34D-4621F6899289}" destId="{0F5A7D64-1EC4-C64D-B9B6-B6D8BE4724D5}" srcOrd="0" destOrd="0" presId="urn:microsoft.com/office/officeart/2005/8/layout/process4"/>
    <dgm:cxn modelId="{412D3797-0C5A-2A4D-90BD-DE5D5415E085}" srcId="{91E92A3A-00F3-E44E-B34D-4621F6899289}" destId="{DB395CB7-8406-614C-9118-4EEEC9BB629B}" srcOrd="1" destOrd="0" parTransId="{3A6FC9EC-66FE-1849-B3C0-5B5003360C17}" sibTransId="{DD916FDC-DC4D-2A4C-A9AD-07B750454BC2}"/>
    <dgm:cxn modelId="{3F980E74-1E6E-B041-A39E-91F89F84878F}" type="presOf" srcId="{8804EF6C-DE7D-7140-9868-94EF58E3DCCA}" destId="{04C8D80B-D373-B048-BBD8-512324AEC313}" srcOrd="0" destOrd="0" presId="urn:microsoft.com/office/officeart/2005/8/layout/process4"/>
    <dgm:cxn modelId="{1E4ABE8A-907E-B149-890A-09AF067A9F94}" type="presOf" srcId="{5FAB5B94-9A05-774F-B26C-74EAC9FDDFC5}" destId="{E330CA28-78FD-6149-84BF-DA999D8464F1}" srcOrd="0" destOrd="0" presId="urn:microsoft.com/office/officeart/2005/8/layout/process4"/>
    <dgm:cxn modelId="{41F67353-51B2-3D4B-A204-592402AA18BE}" srcId="{5FAB5B94-9A05-774F-B26C-74EAC9FDDFC5}" destId="{AE5B53F6-27F1-0144-BC56-241099E8278C}" srcOrd="1" destOrd="0" parTransId="{CFC44FA7-43BA-BB46-81BB-29DF02C507F3}" sibTransId="{E696FC63-8B72-1847-B1DF-EDC911B2ACFC}"/>
    <dgm:cxn modelId="{691A2B8D-07B0-0A4F-956A-6787C49F56B9}" srcId="{624C8B56-4694-C24F-A1C8-E121616707F6}" destId="{91E92A3A-00F3-E44E-B34D-4621F6899289}" srcOrd="1" destOrd="0" parTransId="{B0317D03-3DF8-D34B-8998-E203B239A7A1}" sibTransId="{8AC2FB93-366A-6B48-9203-D4E50AA79B9B}"/>
    <dgm:cxn modelId="{A96E6F9C-5AC6-C14F-AFFB-77F4984F0B5B}" srcId="{5FAB5B94-9A05-774F-B26C-74EAC9FDDFC5}" destId="{737897FC-ECAD-2340-88D4-F884C995D27F}" srcOrd="0" destOrd="0" parTransId="{04DAF86D-869A-644E-A5CF-C6C644A1EA7C}" sibTransId="{2EBEBA0D-5D68-4441-BFBC-1C26B2DF6C15}"/>
    <dgm:cxn modelId="{2035E8FD-3A52-214A-B6BE-692D7AA4C953}" type="presOf" srcId="{A2D17A23-3C19-EB4E-98D1-48B38B57B7FA}" destId="{35CBE23E-B337-BE4B-B0ED-B2C9ECE9F5F7}" srcOrd="0" destOrd="0" presId="urn:microsoft.com/office/officeart/2005/8/layout/process4"/>
    <dgm:cxn modelId="{D4E64B54-BCBC-2A4F-ADE8-9BF994592AB2}" type="presOf" srcId="{AE5B53F6-27F1-0144-BC56-241099E8278C}" destId="{C01DF5F8-E285-4946-8EE8-719D36ED39C3}" srcOrd="0" destOrd="0" presId="urn:microsoft.com/office/officeart/2005/8/layout/process4"/>
    <dgm:cxn modelId="{9FDBA87C-FF83-A54D-92C8-FA7365F64A83}" type="presOf" srcId="{A8547E53-C94E-9B43-A697-7DF3142D192A}" destId="{88003BA5-F4D9-A94E-922E-029A94A38B9B}" srcOrd="0" destOrd="0" presId="urn:microsoft.com/office/officeart/2005/8/layout/process4"/>
    <dgm:cxn modelId="{9E55EEE7-4CE3-C94F-87EC-6AEEE545C6CA}" srcId="{624C8B56-4694-C24F-A1C8-E121616707F6}" destId="{A8547E53-C94E-9B43-A697-7DF3142D192A}" srcOrd="2" destOrd="0" parTransId="{5F13EBAA-6B8A-E045-90D9-B798EDCA5067}" sibTransId="{44E4D569-3CF5-AC48-8543-BCA4ADCDDD7A}"/>
    <dgm:cxn modelId="{9A8C37E6-77F6-7C42-8D95-675C69FB83CB}" srcId="{624C8B56-4694-C24F-A1C8-E121616707F6}" destId="{5FAB5B94-9A05-774F-B26C-74EAC9FDDFC5}" srcOrd="0" destOrd="0" parTransId="{693562F4-9D9F-964E-8B39-49FF2D544C9B}" sibTransId="{76FD24E8-18A8-3C45-90D6-1ECDE979663D}"/>
    <dgm:cxn modelId="{B200215F-69A8-3D40-AC99-90ADBC31F51F}" type="presOf" srcId="{91E92A3A-00F3-E44E-B34D-4621F6899289}" destId="{9A9C49D4-0D0A-BE43-B300-AE6460E64533}" srcOrd="1" destOrd="0" presId="urn:microsoft.com/office/officeart/2005/8/layout/process4"/>
    <dgm:cxn modelId="{03FC0081-3CA9-2048-88B9-42DB41B35A4B}" type="presOf" srcId="{0880AFAF-BEB6-D54B-8CB3-45DE69DA21C8}" destId="{99FF4A7E-2CEE-0F44-A1B4-B2680B7CBEC4}" srcOrd="0" destOrd="0" presId="urn:microsoft.com/office/officeart/2005/8/layout/process4"/>
    <dgm:cxn modelId="{CB18FD08-140A-2B45-BD8A-47644F3AF3C0}" srcId="{A8547E53-C94E-9B43-A697-7DF3142D192A}" destId="{0880AFAF-BEB6-D54B-8CB3-45DE69DA21C8}" srcOrd="0" destOrd="0" parTransId="{69FD2C21-1063-A445-B24C-AC71C4DCFA02}" sibTransId="{44BA06A6-9E64-F848-BDE8-F76667574696}"/>
    <dgm:cxn modelId="{D1EFD47C-16E1-A84A-872A-35763F8E3656}" type="presOf" srcId="{A8547E53-C94E-9B43-A697-7DF3142D192A}" destId="{728F50E0-E0A0-7A47-8AFD-6DE5C8BE9FB2}" srcOrd="1" destOrd="0" presId="urn:microsoft.com/office/officeart/2005/8/layout/process4"/>
    <dgm:cxn modelId="{237A4320-8897-7B43-9FD9-1BFF02E77B10}" type="presOf" srcId="{737897FC-ECAD-2340-88D4-F884C995D27F}" destId="{71C78B56-3399-0840-B038-AA8B0AA16FCB}" srcOrd="0" destOrd="0" presId="urn:microsoft.com/office/officeart/2005/8/layout/process4"/>
    <dgm:cxn modelId="{1D2A0A8B-64FF-9846-BC2A-0B83DED942FB}" type="presOf" srcId="{624C8B56-4694-C24F-A1C8-E121616707F6}" destId="{963785BC-ECBA-AD41-A310-E07F6F6E0BCC}" srcOrd="0" destOrd="0" presId="urn:microsoft.com/office/officeart/2005/8/layout/process4"/>
    <dgm:cxn modelId="{0046C137-FFCA-EA4D-A785-C306B07579EB}" type="presOf" srcId="{5FAB5B94-9A05-774F-B26C-74EAC9FDDFC5}" destId="{BA2AF3B1-F77B-854E-A737-837CCFB09A0C}" srcOrd="1" destOrd="0" presId="urn:microsoft.com/office/officeart/2005/8/layout/process4"/>
    <dgm:cxn modelId="{5CE3295F-C74C-804C-9C62-5B8DF1F1734B}" type="presParOf" srcId="{963785BC-ECBA-AD41-A310-E07F6F6E0BCC}" destId="{1927676D-A711-DB4B-B5F4-B8C298918242}" srcOrd="0" destOrd="0" presId="urn:microsoft.com/office/officeart/2005/8/layout/process4"/>
    <dgm:cxn modelId="{9EECE4F6-680F-A941-B418-A39EECCF485A}" type="presParOf" srcId="{1927676D-A711-DB4B-B5F4-B8C298918242}" destId="{88003BA5-F4D9-A94E-922E-029A94A38B9B}" srcOrd="0" destOrd="0" presId="urn:microsoft.com/office/officeart/2005/8/layout/process4"/>
    <dgm:cxn modelId="{5AB24223-B388-BD4D-8EB0-06C9046130C3}" type="presParOf" srcId="{1927676D-A711-DB4B-B5F4-B8C298918242}" destId="{728F50E0-E0A0-7A47-8AFD-6DE5C8BE9FB2}" srcOrd="1" destOrd="0" presId="urn:microsoft.com/office/officeart/2005/8/layout/process4"/>
    <dgm:cxn modelId="{C3F296F4-D62B-9A42-9B60-D07815A3D2EB}" type="presParOf" srcId="{1927676D-A711-DB4B-B5F4-B8C298918242}" destId="{7ED5B385-4613-BF46-AFB0-5084F46DC5DF}" srcOrd="2" destOrd="0" presId="urn:microsoft.com/office/officeart/2005/8/layout/process4"/>
    <dgm:cxn modelId="{31AC5B3A-6E0B-F149-80B4-769E149AA9DE}" type="presParOf" srcId="{7ED5B385-4613-BF46-AFB0-5084F46DC5DF}" destId="{99FF4A7E-2CEE-0F44-A1B4-B2680B7CBEC4}" srcOrd="0" destOrd="0" presId="urn:microsoft.com/office/officeart/2005/8/layout/process4"/>
    <dgm:cxn modelId="{50A07E14-D1D5-1248-B234-6B2E6ECC80AF}" type="presParOf" srcId="{7ED5B385-4613-BF46-AFB0-5084F46DC5DF}" destId="{35CBE23E-B337-BE4B-B0ED-B2C9ECE9F5F7}" srcOrd="1" destOrd="0" presId="urn:microsoft.com/office/officeart/2005/8/layout/process4"/>
    <dgm:cxn modelId="{6BC653D3-FA2F-714B-97EE-385053ABD4B0}" type="presParOf" srcId="{963785BC-ECBA-AD41-A310-E07F6F6E0BCC}" destId="{B818185C-83B9-1647-9C12-D8F335C5EF0B}" srcOrd="1" destOrd="0" presId="urn:microsoft.com/office/officeart/2005/8/layout/process4"/>
    <dgm:cxn modelId="{27BB8DEF-5E68-0C42-AADB-B6290DF5C226}" type="presParOf" srcId="{963785BC-ECBA-AD41-A310-E07F6F6E0BCC}" destId="{AFE1EA72-5EFD-DA4C-BE17-2B6F6E95C7CB}" srcOrd="2" destOrd="0" presId="urn:microsoft.com/office/officeart/2005/8/layout/process4"/>
    <dgm:cxn modelId="{7B707AA8-0B60-1941-976D-491111D68950}" type="presParOf" srcId="{AFE1EA72-5EFD-DA4C-BE17-2B6F6E95C7CB}" destId="{0F5A7D64-1EC4-C64D-B9B6-B6D8BE4724D5}" srcOrd="0" destOrd="0" presId="urn:microsoft.com/office/officeart/2005/8/layout/process4"/>
    <dgm:cxn modelId="{9FB88273-EBFA-6642-8053-6BECAD3EC1CA}" type="presParOf" srcId="{AFE1EA72-5EFD-DA4C-BE17-2B6F6E95C7CB}" destId="{9A9C49D4-0D0A-BE43-B300-AE6460E64533}" srcOrd="1" destOrd="0" presId="urn:microsoft.com/office/officeart/2005/8/layout/process4"/>
    <dgm:cxn modelId="{A6AEDE07-2F8A-5448-B460-5AADF6B6631A}" type="presParOf" srcId="{AFE1EA72-5EFD-DA4C-BE17-2B6F6E95C7CB}" destId="{D086FD52-BCED-F34E-9491-E60C291E8092}" srcOrd="2" destOrd="0" presId="urn:microsoft.com/office/officeart/2005/8/layout/process4"/>
    <dgm:cxn modelId="{AAAE2327-31D4-5E4D-81F5-F6C922E6157C}" type="presParOf" srcId="{D086FD52-BCED-F34E-9491-E60C291E8092}" destId="{04C8D80B-D373-B048-BBD8-512324AEC313}" srcOrd="0" destOrd="0" presId="urn:microsoft.com/office/officeart/2005/8/layout/process4"/>
    <dgm:cxn modelId="{A986E9E4-978B-F146-BCB1-0F8A0E1CA896}" type="presParOf" srcId="{D086FD52-BCED-F34E-9491-E60C291E8092}" destId="{94A41D94-334B-0447-B79F-0DC4E3C131BC}" srcOrd="1" destOrd="0" presId="urn:microsoft.com/office/officeart/2005/8/layout/process4"/>
    <dgm:cxn modelId="{23E10719-E9C4-9C40-A8FC-EE1E88F6E573}" type="presParOf" srcId="{963785BC-ECBA-AD41-A310-E07F6F6E0BCC}" destId="{D739472E-9662-7D41-A154-C073304FB499}" srcOrd="3" destOrd="0" presId="urn:microsoft.com/office/officeart/2005/8/layout/process4"/>
    <dgm:cxn modelId="{479B23FF-28DC-BD4E-8A6B-178695A3C5CE}" type="presParOf" srcId="{963785BC-ECBA-AD41-A310-E07F6F6E0BCC}" destId="{4D35009B-328E-8D41-AA68-755E825A18FD}" srcOrd="4" destOrd="0" presId="urn:microsoft.com/office/officeart/2005/8/layout/process4"/>
    <dgm:cxn modelId="{AC323ED3-7FD0-4548-A015-9E75F2513644}" type="presParOf" srcId="{4D35009B-328E-8D41-AA68-755E825A18FD}" destId="{E330CA28-78FD-6149-84BF-DA999D8464F1}" srcOrd="0" destOrd="0" presId="urn:microsoft.com/office/officeart/2005/8/layout/process4"/>
    <dgm:cxn modelId="{3C2F195E-C882-0645-8550-D2BBD7A6D528}" type="presParOf" srcId="{4D35009B-328E-8D41-AA68-755E825A18FD}" destId="{BA2AF3B1-F77B-854E-A737-837CCFB09A0C}" srcOrd="1" destOrd="0" presId="urn:microsoft.com/office/officeart/2005/8/layout/process4"/>
    <dgm:cxn modelId="{A9F0E226-895E-4649-B961-5225125B8CAA}" type="presParOf" srcId="{4D35009B-328E-8D41-AA68-755E825A18FD}" destId="{AF5C0A0A-63FB-C344-ADFA-41681F89DC80}" srcOrd="2" destOrd="0" presId="urn:microsoft.com/office/officeart/2005/8/layout/process4"/>
    <dgm:cxn modelId="{31EAEEC6-279C-384C-AB6E-F6DAE5560CF0}" type="presParOf" srcId="{AF5C0A0A-63FB-C344-ADFA-41681F89DC80}" destId="{71C78B56-3399-0840-B038-AA8B0AA16FCB}" srcOrd="0" destOrd="0" presId="urn:microsoft.com/office/officeart/2005/8/layout/process4"/>
    <dgm:cxn modelId="{357397C9-7B52-6747-A1FF-1C0FA5898204}" type="presParOf" srcId="{AF5C0A0A-63FB-C344-ADFA-41681F89DC80}" destId="{C01DF5F8-E285-4946-8EE8-719D36ED39C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F50E0-E0A0-7A47-8AFD-6DE5C8BE9FB2}">
      <dsp:nvSpPr>
        <dsp:cNvPr id="0" name=""/>
        <dsp:cNvSpPr/>
      </dsp:nvSpPr>
      <dsp:spPr>
        <a:xfrm>
          <a:off x="0" y="3613665"/>
          <a:ext cx="7620000" cy="11860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Lack of Infrastructure</a:t>
          </a:r>
          <a:endParaRPr lang="en-US" sz="3200" kern="1200" dirty="0"/>
        </a:p>
      </dsp:txBody>
      <dsp:txXfrm>
        <a:off x="0" y="3613665"/>
        <a:ext cx="7620000" cy="640486"/>
      </dsp:txXfrm>
    </dsp:sp>
    <dsp:sp modelId="{99FF4A7E-2CEE-0F44-A1B4-B2680B7CBEC4}">
      <dsp:nvSpPr>
        <dsp:cNvPr id="0" name=""/>
        <dsp:cNvSpPr/>
      </dsp:nvSpPr>
      <dsp:spPr>
        <a:xfrm>
          <a:off x="0" y="4230430"/>
          <a:ext cx="3810000" cy="545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Mostly agricultural society	</a:t>
          </a:r>
          <a:endParaRPr lang="en-US" sz="1800" kern="1200" dirty="0"/>
        </a:p>
      </dsp:txBody>
      <dsp:txXfrm>
        <a:off x="0" y="4230430"/>
        <a:ext cx="3810000" cy="545599"/>
      </dsp:txXfrm>
    </dsp:sp>
    <dsp:sp modelId="{35CBE23E-B337-BE4B-B0ED-B2C9ECE9F5F7}">
      <dsp:nvSpPr>
        <dsp:cNvPr id="0" name=""/>
        <dsp:cNvSpPr/>
      </dsp:nvSpPr>
      <dsp:spPr>
        <a:xfrm>
          <a:off x="3810000" y="4230430"/>
          <a:ext cx="3810000" cy="545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Lack of transportation and communication</a:t>
          </a:r>
          <a:endParaRPr lang="en-US" sz="1800" kern="1200" dirty="0"/>
        </a:p>
      </dsp:txBody>
      <dsp:txXfrm>
        <a:off x="3810000" y="4230430"/>
        <a:ext cx="3810000" cy="545599"/>
      </dsp:txXfrm>
    </dsp:sp>
    <dsp:sp modelId="{9A9C49D4-0D0A-BE43-B300-AE6460E64533}">
      <dsp:nvSpPr>
        <dsp:cNvPr id="0" name=""/>
        <dsp:cNvSpPr/>
      </dsp:nvSpPr>
      <dsp:spPr>
        <a:xfrm rot="10800000">
          <a:off x="0" y="1807257"/>
          <a:ext cx="7620000" cy="182419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Wars for Independence</a:t>
          </a:r>
          <a:endParaRPr lang="en-US" sz="3200" kern="1200" dirty="0"/>
        </a:p>
      </dsp:txBody>
      <dsp:txXfrm rot="-10800000">
        <a:off x="0" y="1807257"/>
        <a:ext cx="7620000" cy="640294"/>
      </dsp:txXfrm>
    </dsp:sp>
    <dsp:sp modelId="{04C8D80B-D373-B048-BBD8-512324AEC313}">
      <dsp:nvSpPr>
        <dsp:cNvPr id="0" name=""/>
        <dsp:cNvSpPr/>
      </dsp:nvSpPr>
      <dsp:spPr>
        <a:xfrm>
          <a:off x="0" y="2447551"/>
          <a:ext cx="3810000" cy="5454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Class distinction			</a:t>
          </a:r>
          <a:endParaRPr lang="en-US" sz="1800" kern="1200" dirty="0"/>
        </a:p>
      </dsp:txBody>
      <dsp:txXfrm>
        <a:off x="0" y="2447551"/>
        <a:ext cx="3810000" cy="545435"/>
      </dsp:txXfrm>
    </dsp:sp>
    <dsp:sp modelId="{94A41D94-334B-0447-B79F-0DC4E3C131BC}">
      <dsp:nvSpPr>
        <dsp:cNvPr id="0" name=""/>
        <dsp:cNvSpPr/>
      </dsp:nvSpPr>
      <dsp:spPr>
        <a:xfrm>
          <a:off x="3810000" y="2447551"/>
          <a:ext cx="3810000" cy="5454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Freed different colonies at different times</a:t>
          </a:r>
          <a:endParaRPr lang="en-US" sz="1800" kern="1200" dirty="0"/>
        </a:p>
      </dsp:txBody>
      <dsp:txXfrm>
        <a:off x="3810000" y="2447551"/>
        <a:ext cx="3810000" cy="545435"/>
      </dsp:txXfrm>
    </dsp:sp>
    <dsp:sp modelId="{BA2AF3B1-F77B-854E-A737-837CCFB09A0C}">
      <dsp:nvSpPr>
        <dsp:cNvPr id="0" name=""/>
        <dsp:cNvSpPr/>
      </dsp:nvSpPr>
      <dsp:spPr>
        <a:xfrm rot="10800000">
          <a:off x="0" y="848"/>
          <a:ext cx="7620000" cy="182419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Colonial rule</a:t>
          </a:r>
          <a:endParaRPr lang="en-US" sz="3200" kern="1200" dirty="0"/>
        </a:p>
      </dsp:txBody>
      <dsp:txXfrm rot="-10800000">
        <a:off x="0" y="848"/>
        <a:ext cx="7620000" cy="640294"/>
      </dsp:txXfrm>
    </dsp:sp>
    <dsp:sp modelId="{71C78B56-3399-0840-B038-AA8B0AA16FCB}">
      <dsp:nvSpPr>
        <dsp:cNvPr id="0" name=""/>
        <dsp:cNvSpPr/>
      </dsp:nvSpPr>
      <dsp:spPr>
        <a:xfrm>
          <a:off x="0" y="641142"/>
          <a:ext cx="3810000" cy="5454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Europeans rule		</a:t>
          </a:r>
          <a:endParaRPr lang="en-US" sz="1800" kern="1200" dirty="0"/>
        </a:p>
      </dsp:txBody>
      <dsp:txXfrm>
        <a:off x="0" y="641142"/>
        <a:ext cx="3810000" cy="545435"/>
      </dsp:txXfrm>
    </dsp:sp>
    <dsp:sp modelId="{C01DF5F8-E285-4946-8EE8-719D36ED39C3}">
      <dsp:nvSpPr>
        <dsp:cNvPr id="0" name=""/>
        <dsp:cNvSpPr/>
      </dsp:nvSpPr>
      <dsp:spPr>
        <a:xfrm>
          <a:off x="3810000" y="641142"/>
          <a:ext cx="3810000" cy="5454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Huge class differences (rich and poor)</a:t>
          </a:r>
          <a:endParaRPr lang="en-US" sz="1800" kern="1200" dirty="0"/>
        </a:p>
      </dsp:txBody>
      <dsp:txXfrm>
        <a:off x="3810000" y="641142"/>
        <a:ext cx="3810000" cy="545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September 30,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September 30,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September 30,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September 30,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September 30,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September 30,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September 30,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September 30,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September 30,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September 30,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September 30, 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42120D2-3948-4F8F-BE5D-E7E7D97880B2}" type="datetime4">
              <a:rPr lang="en-US" smtClean="0"/>
              <a:pPr/>
              <a:t>September 30, 2016</a:t>
            </a:fld>
            <a:endParaRPr lang="en-US" dirty="0" err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813"/>
            <a:ext cx="9144001" cy="11870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  Latin America’s Challenges to Democracy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86" y="1905000"/>
            <a:ext cx="8162212" cy="472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37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to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128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In most Latin American countries, when European countries were forced to leave, new kings were set up in the place of the old king.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The social order never changed. The minority rich ruled, and the majority poor had no say in the government.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429" y="3105133"/>
            <a:ext cx="2521857" cy="3735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71" y="3864428"/>
            <a:ext cx="4012618" cy="274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24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033" y="75067"/>
            <a:ext cx="805116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Road to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033" y="1128486"/>
            <a:ext cx="7620000" cy="48006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Latin American countries have had a revolving door of dictatorships and democracy from the 1800s until the 1990s.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Today every country in Latin America (except Cuba) is ruled by a democratically elected government, although some are more democratic than others.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1" y="3474357"/>
            <a:ext cx="6767286" cy="338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87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to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What percentage of Cubans have access to the uncensored Internet (not regulated by the government)? </a:t>
            </a:r>
          </a:p>
          <a:p>
            <a:endParaRPr lang="en-US" i="1" dirty="0"/>
          </a:p>
          <a:p>
            <a:r>
              <a:rPr lang="en-US" i="1" dirty="0" smtClean="0"/>
              <a:t>A) 1%</a:t>
            </a:r>
          </a:p>
          <a:p>
            <a:r>
              <a:rPr lang="en-US" i="1" dirty="0"/>
              <a:t>B</a:t>
            </a:r>
            <a:r>
              <a:rPr lang="en-US" i="1" dirty="0" smtClean="0"/>
              <a:t>)5%</a:t>
            </a:r>
          </a:p>
          <a:p>
            <a:r>
              <a:rPr lang="en-US" i="1" dirty="0" smtClean="0"/>
              <a:t>C) 23%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54010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Inherited Political Traditions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834712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3435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Who is controlling this situation?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://imway2fat.files.wordpress.com/2009/04/see-saw-fat-g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1"/>
            <a:ext cx="7772400" cy="3733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2010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Inherited Political Traditions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Those with all the wealth and resources were the ones who made all the political decisions.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58" y="2624665"/>
            <a:ext cx="6077857" cy="40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23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978931"/>
          </a:xfrm>
        </p:spPr>
        <p:txBody>
          <a:bodyPr>
            <a:normAutofit/>
          </a:bodyPr>
          <a:lstStyle/>
          <a:p>
            <a:r>
              <a:rPr lang="en-US" sz="2800" dirty="0"/>
              <a:t>Inherited Political Traditions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European (Spanish and Portuguese) colonist and their descendants prevented democracy in Latin America even after independence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4" name="Picture 3" descr="Screen Shot 2013-12-13 at 6.04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68" y="3060662"/>
            <a:ext cx="9030031" cy="379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49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Inherited Political Traditions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endParaRPr lang="en-US" sz="2800" dirty="0"/>
          </a:p>
          <a:p>
            <a:pPr marL="68580" indent="0">
              <a:buNone/>
            </a:pPr>
            <a:r>
              <a:rPr lang="en-US" sz="2800" dirty="0" smtClean="0"/>
              <a:t>The Poor People Wanted Democracy!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6" name="Picture 5" descr="http://www.csmonitor.com/var/ezflow_site/storage/images/media/images/1113-chile-vote/7102923-1-eng-US/1113-chile-vote_full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28102"/>
            <a:ext cx="4525890" cy="3829898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5890" y="3028102"/>
            <a:ext cx="4618110" cy="369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395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Inherited Political Traditions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All throughout Latin America, numerous battles and wars were fought to give each country their own democracy, respectively.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5" y="2540604"/>
            <a:ext cx="6350001" cy="402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32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Inherited Political Traditions</a:t>
            </a:r>
          </a:p>
        </p:txBody>
      </p:sp>
      <p:pic>
        <p:nvPicPr>
          <p:cNvPr id="4" name="Content Placeholder 3" descr="Screen Shot 2013-12-13 at 6.51.50 PM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67857" y="2418338"/>
            <a:ext cx="6553200" cy="4128516"/>
          </a:xfrm>
        </p:spPr>
      </p:pic>
      <p:sp>
        <p:nvSpPr>
          <p:cNvPr id="3" name="TextBox 2"/>
          <p:cNvSpPr txBox="1"/>
          <p:nvPr/>
        </p:nvSpPr>
        <p:spPr>
          <a:xfrm>
            <a:off x="457200" y="1627517"/>
            <a:ext cx="6983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lead to political instability in Latin America.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1723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Trivia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i="1" dirty="0" smtClean="0"/>
              <a:t>What is the median income in Latin America? </a:t>
            </a:r>
          </a:p>
          <a:p>
            <a:pPr marL="114300" indent="0">
              <a:buNone/>
            </a:pPr>
            <a:endParaRPr lang="en-US" i="1" dirty="0"/>
          </a:p>
          <a:p>
            <a:pPr marL="571500" indent="-457200">
              <a:buAutoNum type="alphaUcParenR"/>
            </a:pPr>
            <a:r>
              <a:rPr lang="en-US" i="1" dirty="0" smtClean="0"/>
              <a:t>5,000</a:t>
            </a:r>
          </a:p>
          <a:p>
            <a:pPr marL="571500" indent="-457200">
              <a:buAutoNum type="alphaUcParenR"/>
            </a:pPr>
            <a:r>
              <a:rPr lang="en-US" i="1" dirty="0" smtClean="0"/>
              <a:t>9,000</a:t>
            </a:r>
          </a:p>
          <a:p>
            <a:pPr marL="571500" indent="-457200">
              <a:buAutoNum type="alphaUcParenR"/>
            </a:pPr>
            <a:r>
              <a:rPr lang="en-US" i="1" dirty="0" smtClean="0"/>
              <a:t>50,000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37790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Inherited Political Traditions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i="1" dirty="0" smtClean="0"/>
              <a:t>If Donald Trump won the presidency, what would happen in the United States? 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685" y="2304143"/>
            <a:ext cx="5975075" cy="426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14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Political instability = Economic instability 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Government (politics) and the economy are married. If one is doing well, so is the other. If one is doing poorly, the other one is, too.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185" y="3412724"/>
            <a:ext cx="5031015" cy="326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0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i="1" dirty="0" smtClean="0"/>
              <a:t>Ms. Smith’s sister, Lucinda-Sue Smith, is $5,000 in debt. She needs to borrow $250 to pay off a late credit card bill. Lucinda-Sue does not have a job and does not know when she can pay back the money. </a:t>
            </a:r>
          </a:p>
          <a:p>
            <a:pPr marL="114300" indent="0">
              <a:buNone/>
            </a:pPr>
            <a:endParaRPr lang="en-US" i="1" dirty="0"/>
          </a:p>
          <a:p>
            <a:pPr marL="571500" indent="-457200">
              <a:buAutoNum type="alphaUcParenR"/>
            </a:pPr>
            <a:r>
              <a:rPr lang="en-US" i="1" dirty="0" smtClean="0"/>
              <a:t>Good Idea</a:t>
            </a:r>
          </a:p>
          <a:p>
            <a:pPr marL="571500" indent="-457200">
              <a:buAutoNum type="alphaUcParenR"/>
            </a:pPr>
            <a:r>
              <a:rPr lang="en-US" i="1" dirty="0" smtClean="0"/>
              <a:t>Bad Idea</a:t>
            </a:r>
          </a:p>
          <a:p>
            <a:pPr marL="571500" indent="-457200">
              <a:buAutoNum type="alphaUcParenR"/>
            </a:pPr>
            <a:r>
              <a:rPr lang="en-US" i="1" dirty="0" smtClean="0"/>
              <a:t>Ms. Smith should spend the money on herself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3152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As a result of years of political instability most Latin American countries economic growth has been hindered (slowed down).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A lack of investment capital (money $) from foreign countries who are doubtful of political stability. (High debt, Slow growth)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73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6521"/>
            <a:ext cx="7772400" cy="518748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675E47"/>
                </a:solidFill>
              </a:rPr>
              <a:t>Conclusion: In The Past 20 to 30 years Democracy has Succeeded in most Latin American countries </a:t>
            </a:r>
            <a:r>
              <a:rPr lang="en-US" sz="2800" b="1" u="sng" dirty="0" smtClean="0">
                <a:solidFill>
                  <a:srgbClr val="675E47"/>
                </a:solidFill>
              </a:rPr>
              <a:t>except Cuba.</a:t>
            </a:r>
          </a:p>
          <a:p>
            <a:endParaRPr lang="en-US" sz="2400" b="1" u="sng" dirty="0">
              <a:solidFill>
                <a:srgbClr val="55160F"/>
              </a:solidFill>
            </a:endParaRPr>
          </a:p>
          <a:p>
            <a:endParaRPr lang="en-US" sz="2400" b="1" u="sng" dirty="0" smtClean="0">
              <a:solidFill>
                <a:srgbClr val="55160F"/>
              </a:solidFill>
            </a:endParaRPr>
          </a:p>
          <a:p>
            <a:pPr marL="68580" indent="0">
              <a:buNone/>
            </a:pPr>
            <a:endParaRPr lang="en-US" sz="2400" b="1" u="sng" dirty="0">
              <a:solidFill>
                <a:srgbClr val="55160F"/>
              </a:solidFill>
            </a:endParaRPr>
          </a:p>
        </p:txBody>
      </p:sp>
      <p:pic>
        <p:nvPicPr>
          <p:cNvPr id="4" name="Picture 3" descr="http://www.csmonitor.com/var/ezflow_site/storage/images/media/images/1113-chile-vote/7102923-1-eng-US/1113-chile-vote_full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19848"/>
            <a:ext cx="9144000" cy="5038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3905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76200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37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income gap is large in Latin America. </a:t>
            </a:r>
            <a:r>
              <a:rPr lang="en-US" b="1" dirty="0" smtClean="0"/>
              <a:t>Leads to…. </a:t>
            </a:r>
          </a:p>
          <a:p>
            <a:r>
              <a:rPr lang="en-US" dirty="0" smtClean="0"/>
              <a:t>Informal Economy thrives because people need jobs. </a:t>
            </a:r>
            <a:r>
              <a:rPr lang="en-US" b="1" dirty="0" smtClean="0"/>
              <a:t>Leads to… </a:t>
            </a:r>
          </a:p>
          <a:p>
            <a:r>
              <a:rPr lang="en-US" dirty="0" smtClean="0"/>
              <a:t>Spatial Inequality: </a:t>
            </a:r>
            <a:r>
              <a:rPr lang="en-US" dirty="0"/>
              <a:t>is the unequal amounts of qualities or resources and services depending on the area or location, such as medical or welfare.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21568"/>
            <a:ext cx="4499429" cy="2536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0" y="3574143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53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Correct Answer: </a:t>
            </a:r>
            <a:r>
              <a:rPr lang="en-US" b="1" dirty="0" smtClean="0"/>
              <a:t>B </a:t>
            </a:r>
          </a:p>
          <a:p>
            <a:endParaRPr lang="en-US" b="1" dirty="0"/>
          </a:p>
          <a:p>
            <a:pPr marL="114300" indent="0">
              <a:buNone/>
            </a:pPr>
            <a:r>
              <a:rPr lang="en-US" dirty="0" smtClean="0"/>
              <a:t>The median income is actually $8,990 in Latin America. The poorest country in Latin America is Haiti.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b="1" dirty="0" smtClean="0"/>
              <a:t>WHY??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6677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this?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565" y="1759856"/>
            <a:ext cx="7192635" cy="404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00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Democracy is like a spectrum, which is a chart that shows two extremes. Some countries are very democratic (which means that citizens have many rights), while others are false democracies (the people do not really vote).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142" y="3191101"/>
            <a:ext cx="3795486" cy="213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08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485"/>
            <a:ext cx="7620000" cy="4800600"/>
          </a:xfrm>
        </p:spPr>
        <p:txBody>
          <a:bodyPr/>
          <a:lstStyle/>
          <a:p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Personal Liberties: the freedom of the individual to do as he pleases, limited only by the government to secure public health, safety, and morals. </a:t>
            </a:r>
          </a:p>
          <a:p>
            <a:pPr marL="41148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Civil Rights: laws that protect the individual against the government. Usually worded “The government shall make no law…” etc.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557" y="3882571"/>
            <a:ext cx="3368104" cy="272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0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True democracies are about the people and their wishes.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i="1" dirty="0" smtClean="0"/>
              <a:t>Government of the people, by the people. </a:t>
            </a:r>
          </a:p>
          <a:p>
            <a:pPr marL="11430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		- Abraham Lincoln 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042" y="2195286"/>
            <a:ext cx="3201907" cy="400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958" y="3425371"/>
            <a:ext cx="2463655" cy="297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4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When did Mexico become a democratic country? </a:t>
            </a:r>
          </a:p>
          <a:p>
            <a:endParaRPr lang="en-US" i="1" dirty="0"/>
          </a:p>
          <a:p>
            <a:r>
              <a:rPr lang="en-US" i="1" dirty="0" smtClean="0"/>
              <a:t>A) 1917</a:t>
            </a:r>
          </a:p>
          <a:p>
            <a:r>
              <a:rPr lang="en-US" i="1" dirty="0" smtClean="0"/>
              <a:t>B) 1780</a:t>
            </a:r>
          </a:p>
          <a:p>
            <a:r>
              <a:rPr lang="en-US" i="1" dirty="0" smtClean="0"/>
              <a:t>C) 1889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2672443"/>
            <a:ext cx="5664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34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Answer: </a:t>
            </a:r>
            <a:r>
              <a:rPr lang="en-US" b="1" dirty="0" smtClean="0"/>
              <a:t>A </a:t>
            </a:r>
          </a:p>
          <a:p>
            <a:endParaRPr lang="en-US" b="1" dirty="0"/>
          </a:p>
          <a:p>
            <a:pPr marL="114300" indent="0">
              <a:buNone/>
            </a:pPr>
            <a:r>
              <a:rPr lang="en-US" dirty="0" smtClean="0"/>
              <a:t>After several wars, Mexico became a democracy permanently in 1917 with the adoption of the Constitution of Mexico.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315654"/>
            <a:ext cx="4432300" cy="329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18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527</TotalTime>
  <Words>722</Words>
  <Application>Microsoft Macintosh PowerPoint</Application>
  <PresentationFormat>On-screen Show (4:3)</PresentationFormat>
  <Paragraphs>96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Adjacency</vt:lpstr>
      <vt:lpstr>   Latin America’s Challenges to Democracy</vt:lpstr>
      <vt:lpstr>Trivia </vt:lpstr>
      <vt:lpstr>Trivia</vt:lpstr>
      <vt:lpstr>What is this? </vt:lpstr>
      <vt:lpstr>Democracy</vt:lpstr>
      <vt:lpstr>Democracy</vt:lpstr>
      <vt:lpstr>Democracy</vt:lpstr>
      <vt:lpstr>Democracy</vt:lpstr>
      <vt:lpstr>Democracy</vt:lpstr>
      <vt:lpstr>Road to Democracy</vt:lpstr>
      <vt:lpstr>The Road to Democracy</vt:lpstr>
      <vt:lpstr>Road to Democracy</vt:lpstr>
      <vt:lpstr>Inherited Political Traditions</vt:lpstr>
      <vt:lpstr>Who is controlling this situation?</vt:lpstr>
      <vt:lpstr>Inherited Political Traditions</vt:lpstr>
      <vt:lpstr>Inherited Political Traditions</vt:lpstr>
      <vt:lpstr>Inherited Political Traditions</vt:lpstr>
      <vt:lpstr>Inherited Political Traditions</vt:lpstr>
      <vt:lpstr>Inherited Political Traditions</vt:lpstr>
      <vt:lpstr>Inherited Political Traditions</vt:lpstr>
      <vt:lpstr>Economics </vt:lpstr>
      <vt:lpstr>Economics </vt:lpstr>
      <vt:lpstr>Economic</vt:lpstr>
      <vt:lpstr>PowerPoint Presentation</vt:lpstr>
      <vt:lpstr>Conclusion</vt:lpstr>
      <vt:lpstr>Conclusion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 America’s Road to Democracy</dc:title>
  <dc:creator>default</dc:creator>
  <cp:lastModifiedBy>Rebecca Smith</cp:lastModifiedBy>
  <cp:revision>30</cp:revision>
  <dcterms:created xsi:type="dcterms:W3CDTF">2013-12-13T23:28:29Z</dcterms:created>
  <dcterms:modified xsi:type="dcterms:W3CDTF">2016-09-30T13:49:09Z</dcterms:modified>
</cp:coreProperties>
</file>