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9" r:id="rId3"/>
    <p:sldId id="293" r:id="rId4"/>
    <p:sldId id="274" r:id="rId5"/>
    <p:sldId id="287" r:id="rId6"/>
    <p:sldId id="281" r:id="rId7"/>
    <p:sldId id="275" r:id="rId8"/>
    <p:sldId id="288" r:id="rId9"/>
    <p:sldId id="282" r:id="rId10"/>
    <p:sldId id="276" r:id="rId11"/>
    <p:sldId id="289" r:id="rId12"/>
    <p:sldId id="283" r:id="rId13"/>
    <p:sldId id="277" r:id="rId14"/>
    <p:sldId id="284" r:id="rId15"/>
    <p:sldId id="290" r:id="rId16"/>
    <p:sldId id="280" r:id="rId17"/>
    <p:sldId id="291" r:id="rId18"/>
    <p:sldId id="285" r:id="rId19"/>
    <p:sldId id="278" r:id="rId20"/>
    <p:sldId id="292" r:id="rId21"/>
    <p:sldId id="286" r:id="rId22"/>
    <p:sldId id="257" r:id="rId23"/>
    <p:sldId id="294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52" autoAdjust="0"/>
    <p:restoredTop sz="86471" autoAdjust="0"/>
  </p:normalViewPr>
  <p:slideViewPr>
    <p:cSldViewPr snapToGrid="0" snapToObjects="1">
      <p:cViewPr varScale="1">
        <p:scale>
          <a:sx n="33" d="100"/>
          <a:sy n="33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6C8409-AD3B-504F-A01A-58F28DACA7B6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FA2E760-EAFE-8644-99C8-2C15285B2B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Antiquity,Modern</a:t>
            </a:r>
            <a:r>
              <a:rPr lang="en-US" dirty="0" smtClean="0"/>
              <a:t> </a:t>
            </a:r>
            <a:r>
              <a:rPr lang="en-US" dirty="0" smtClean="0"/>
              <a:t>History and Conflict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Israel, 1050-930BC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336800" cy="3479800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92" y="2598738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1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Israel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70" r="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99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Isralites</a:t>
            </a:r>
            <a:r>
              <a:rPr lang="en-US" dirty="0" smtClean="0"/>
              <a:t> were monotheistic. They believed in </a:t>
            </a:r>
            <a:r>
              <a:rPr lang="en-US" dirty="0" err="1" smtClean="0"/>
              <a:t>Yaweh</a:t>
            </a:r>
            <a:r>
              <a:rPr lang="en-US" dirty="0" smtClean="0"/>
              <a:t>, the God of Abraham. Judaism. </a:t>
            </a:r>
          </a:p>
          <a:p>
            <a:r>
              <a:rPr lang="en-US" dirty="0" smtClean="0"/>
              <a:t>Writing; Hebrew 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What  is the Holy Book of Judaism?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634" y="4300295"/>
            <a:ext cx="3505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36795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Persians, 550BC-330BC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64000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3588988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Religion: The ancient Persians believed in a religion called Zoroastrianism (still around today). The Three Wiremen the Christian Bible were thought to be </a:t>
            </a:r>
            <a:r>
              <a:rPr lang="en-US" dirty="0" err="1" smtClean="0"/>
              <a:t>Zorastrists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Writing: Persian Cuneiform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67" y="3768726"/>
            <a:ext cx="4563533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98" b="1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6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Bedouins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Bedouins were nomadic tribes (moved around a lot) that migrated to the Arabian peninsula. There are still Bedouin tribes today.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3040063"/>
            <a:ext cx="2628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Bedouins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43" b="14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256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Bedouins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Religion: From Bedouin tribes the early form of Islam emerged. Islam is monotheistic and has ties with Christianity and Judaism. </a:t>
            </a:r>
          </a:p>
          <a:p>
            <a:r>
              <a:rPr lang="en-US" dirty="0" smtClean="0"/>
              <a:t>Writing: Arabic 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is the Holy Book of Islam? 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4025900"/>
            <a:ext cx="337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Egyptians, 3000BC-70BC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7051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460" y="3038591"/>
            <a:ext cx="6206540" cy="38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440"/>
            <a:ext cx="8950296" cy="53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6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Egyptian empire 1250bc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799"/>
            <a:ext cx="5130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Egyptians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Religion: The Egyptians were polytheistic and had over a thousand gods. Their religion was unique unto them, until Greek and Roman religions seeped in. </a:t>
            </a:r>
          </a:p>
          <a:p>
            <a:r>
              <a:rPr lang="en-US" dirty="0" smtClean="0"/>
              <a:t>Writing: Egyptian Hieroglyphs (</a:t>
            </a:r>
            <a:r>
              <a:rPr lang="en-US" i="1" dirty="0" smtClean="0"/>
              <a:t>not Hieroglyphics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64000"/>
            <a:ext cx="32766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99" y="4275137"/>
            <a:ext cx="4428781" cy="22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1900’s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Middle East is under European control.  </a:t>
            </a:r>
            <a:endParaRPr lang="en-US" dirty="0"/>
          </a:p>
        </p:txBody>
      </p:sp>
      <p:pic>
        <p:nvPicPr>
          <p:cNvPr id="4" name="Picture 3" descr="aq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52" y="2328058"/>
            <a:ext cx="6742703" cy="43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1900s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There was a movement during the late 1800s and early 1900s known as Zionism.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Zionism is the political movement to re-establish the Jewish nation of Israel, or give the Holy Land back to the Jews</a:t>
            </a:r>
            <a:r>
              <a:rPr lang="en-US" dirty="0" smtClean="0"/>
              <a:t>, who are sometimes referred to as the People of Zion (which is another name for Jerusalem).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65" y="4674556"/>
            <a:ext cx="2578214" cy="18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of Israel is created by the United Nations.</a:t>
            </a:r>
            <a:endParaRPr lang="en-US" dirty="0"/>
          </a:p>
        </p:txBody>
      </p:sp>
      <p:pic>
        <p:nvPicPr>
          <p:cNvPr id="4" name="Picture 3" descr="aq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2260600"/>
            <a:ext cx="6043715" cy="40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q2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4" b="31534"/>
          <a:stretch>
            <a:fillRect/>
          </a:stretch>
        </p:blipFill>
        <p:spPr>
          <a:xfrm>
            <a:off x="396438" y="1574140"/>
            <a:ext cx="8290362" cy="4559380"/>
          </a:xfrm>
        </p:spPr>
      </p:pic>
    </p:spTree>
    <p:extLst>
      <p:ext uri="{BB962C8B-B14F-4D97-AF65-F5344CB8AC3E}">
        <p14:creationId xmlns:p14="http://schemas.microsoft.com/office/powerpoint/2010/main" val="27464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 (Palestinian Liberation Organization) becomes active. Yasser Arafat is the leader</a:t>
            </a:r>
            <a:endParaRPr lang="en-US" dirty="0"/>
          </a:p>
        </p:txBody>
      </p:sp>
      <p:pic>
        <p:nvPicPr>
          <p:cNvPr id="4" name="Picture 3" descr="aq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04" y="2970762"/>
            <a:ext cx="4171764" cy="2776119"/>
          </a:xfrm>
          <a:prstGeom prst="rect">
            <a:avLst/>
          </a:prstGeom>
        </p:spPr>
      </p:pic>
      <p:pic>
        <p:nvPicPr>
          <p:cNvPr id="5" name="Picture 4" descr="aq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69985"/>
            <a:ext cx="3908061" cy="29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Arab-Israeli 6 Day War. Israel wins and takes territory from Arab countries.</a:t>
            </a:r>
            <a:endParaRPr lang="en-US" dirty="0"/>
          </a:p>
        </p:txBody>
      </p:sp>
      <p:pic>
        <p:nvPicPr>
          <p:cNvPr id="4" name="Picture 3" descr="aq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56" y="2653659"/>
            <a:ext cx="5765138" cy="40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1970’s-1990’s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efforts, helped by the USA, bring some stability to the region.</a:t>
            </a:r>
            <a:endParaRPr lang="en-US" dirty="0"/>
          </a:p>
        </p:txBody>
      </p:sp>
      <p:pic>
        <p:nvPicPr>
          <p:cNvPr id="5" name="Picture 4" descr="aq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9" y="2865301"/>
            <a:ext cx="6051343" cy="33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1970’s-1980’s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and terrorism in Lebanon due to Christian/Muslim conflict.  US embassy is bombed in 1983. </a:t>
            </a:r>
            <a:endParaRPr lang="en-US" dirty="0"/>
          </a:p>
        </p:txBody>
      </p:sp>
      <p:pic>
        <p:nvPicPr>
          <p:cNvPr id="4" name="Picture 3" descr="aq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52" y="2670985"/>
            <a:ext cx="3065056" cy="40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Ancient Mesopotamia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Cradle of Civilization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342915"/>
            <a:ext cx="5803900" cy="43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5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Iranian Hostage Crisis</a:t>
            </a:r>
            <a:endParaRPr lang="en-US" dirty="0"/>
          </a:p>
        </p:txBody>
      </p:sp>
      <p:pic>
        <p:nvPicPr>
          <p:cNvPr id="4" name="Picture 3" descr="aq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6265"/>
            <a:ext cx="4396819" cy="3293370"/>
          </a:xfrm>
          <a:prstGeom prst="rect">
            <a:avLst/>
          </a:prstGeom>
        </p:spPr>
      </p:pic>
      <p:pic>
        <p:nvPicPr>
          <p:cNvPr id="5" name="Picture 4" descr="aq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3" y="2442018"/>
            <a:ext cx="4156217" cy="41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1980-1988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Iran-Iraq War</a:t>
            </a:r>
            <a:endParaRPr lang="en-US" dirty="0"/>
          </a:p>
        </p:txBody>
      </p:sp>
      <p:pic>
        <p:nvPicPr>
          <p:cNvPr id="4" name="Picture 3" descr="aq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98" y="2973927"/>
            <a:ext cx="3932209" cy="37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3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Persian Gulf War  US and Allies vs. Iraq</a:t>
            </a:r>
            <a:endParaRPr lang="en-US" dirty="0"/>
          </a:p>
        </p:txBody>
      </p:sp>
      <p:pic>
        <p:nvPicPr>
          <p:cNvPr id="4" name="Picture 3" descr="aq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" y="2409458"/>
            <a:ext cx="5951112" cy="41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World Trade Center bombing</a:t>
            </a:r>
            <a:endParaRPr lang="en-US" dirty="0"/>
          </a:p>
        </p:txBody>
      </p:sp>
      <p:pic>
        <p:nvPicPr>
          <p:cNvPr id="4" name="Picture 3" descr="aq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82" y="2438399"/>
            <a:ext cx="6421626" cy="41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2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9-11 Terrorist Attacks, WTC, Pentagon, Pennsylvania</a:t>
            </a:r>
            <a:endParaRPr lang="en-US" dirty="0"/>
          </a:p>
        </p:txBody>
      </p:sp>
      <p:pic>
        <p:nvPicPr>
          <p:cNvPr id="4" name="Picture 3" descr="aq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84" y="2187731"/>
            <a:ext cx="3037700" cy="44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Iraq War</a:t>
            </a:r>
            <a:endParaRPr lang="en-US" dirty="0"/>
          </a:p>
        </p:txBody>
      </p:sp>
      <p:pic>
        <p:nvPicPr>
          <p:cNvPr id="4" name="Picture 3" descr="aq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04" y="1758253"/>
            <a:ext cx="3933996" cy="2946700"/>
          </a:xfrm>
          <a:prstGeom prst="rect">
            <a:avLst/>
          </a:prstGeom>
        </p:spPr>
      </p:pic>
      <p:pic>
        <p:nvPicPr>
          <p:cNvPr id="5" name="Picture 4" descr="aq1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9" y="3207183"/>
            <a:ext cx="4761152" cy="31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Motives for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Gaining independence</a:t>
            </a:r>
          </a:p>
          <a:p>
            <a:r>
              <a:rPr lang="en-US" dirty="0" smtClean="0"/>
              <a:t>Expelling foreigners</a:t>
            </a:r>
          </a:p>
          <a:p>
            <a:r>
              <a:rPr lang="en-US" dirty="0" smtClean="0"/>
              <a:t>Changing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0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Israeli-Palestinian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Terrorism resulting from Arab anger at Israel and at the USA for supporting Israel.</a:t>
            </a:r>
            <a:endParaRPr lang="en-US" dirty="0"/>
          </a:p>
        </p:txBody>
      </p:sp>
      <p:pic>
        <p:nvPicPr>
          <p:cNvPr id="4" name="Picture 3" descr="aq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23" y="2623993"/>
            <a:ext cx="5218877" cy="39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Al-Qaeda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network of Muslim terrorists—was led by Osama Bin Laden—opposes American influence in Muslim lands</a:t>
            </a:r>
            <a:endParaRPr lang="en-US" dirty="0"/>
          </a:p>
        </p:txBody>
      </p:sp>
      <p:pic>
        <p:nvPicPr>
          <p:cNvPr id="4" name="Picture 3" descr="aq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18" y="3256024"/>
            <a:ext cx="5760625" cy="32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2014…..2015…..?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  Islamic State of Iraq and </a:t>
            </a:r>
            <a:r>
              <a:rPr lang="en-US" dirty="0" err="1" smtClean="0"/>
              <a:t>Syra</a:t>
            </a:r>
            <a:r>
              <a:rPr lang="en-US" dirty="0" smtClean="0"/>
              <a:t>, sometimes called ISIL (Islamic State of Iraq and the Levant)</a:t>
            </a:r>
            <a:endParaRPr lang="en-US" dirty="0"/>
          </a:p>
        </p:txBody>
      </p:sp>
      <p:pic>
        <p:nvPicPr>
          <p:cNvPr id="4" name="Picture 3" descr="aq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95" y="3046048"/>
            <a:ext cx="5500205" cy="3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0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</a:t>
            </a:r>
            <a:r>
              <a:rPr lang="en-US" dirty="0" err="1" smtClean="0"/>
              <a:t>Sumeria</a:t>
            </a:r>
            <a:r>
              <a:rPr lang="en-US" dirty="0" smtClean="0"/>
              <a:t>,  4000-3000BC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55" y="1417638"/>
            <a:ext cx="6471336" cy="47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121" b="12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645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</a:t>
            </a:r>
            <a:r>
              <a:rPr lang="en-US" dirty="0" err="1" smtClean="0"/>
              <a:t>sumeria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Sumerians were </a:t>
            </a:r>
            <a:r>
              <a:rPr lang="en-US" u="sng" dirty="0" smtClean="0"/>
              <a:t>polytheistic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Main Gods: </a:t>
            </a:r>
            <a:r>
              <a:rPr lang="en-US" dirty="0" err="1" smtClean="0"/>
              <a:t>Annunaki</a:t>
            </a:r>
            <a:endParaRPr lang="en-US" dirty="0" smtClean="0"/>
          </a:p>
          <a:p>
            <a:r>
              <a:rPr lang="en-US" sz="1600" dirty="0" err="1"/>
              <a:t>Anu</a:t>
            </a:r>
            <a:r>
              <a:rPr lang="en-US" sz="1600" dirty="0"/>
              <a:t>: god of heaven, the firmament.</a:t>
            </a:r>
          </a:p>
          <a:p>
            <a:r>
              <a:rPr lang="en-US" sz="1600" dirty="0" err="1"/>
              <a:t>Enlil</a:t>
            </a:r>
            <a:r>
              <a:rPr lang="en-US" sz="1600" dirty="0"/>
              <a:t>: god of the air (from Lil = Air); patron deity of Nippur.</a:t>
            </a:r>
          </a:p>
          <a:p>
            <a:r>
              <a:rPr lang="en-US" sz="1600" dirty="0" err="1"/>
              <a:t>Enki</a:t>
            </a:r>
            <a:r>
              <a:rPr lang="en-US" sz="1600" dirty="0"/>
              <a:t>: god of freshwater, male fertility, and knowledge; patron deity of </a:t>
            </a:r>
            <a:r>
              <a:rPr lang="en-US" sz="1600" dirty="0" err="1"/>
              <a:t>Eridu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Ereshkigal</a:t>
            </a:r>
            <a:r>
              <a:rPr lang="en-US" sz="1600" dirty="0"/>
              <a:t>: goddess of the underworld, </a:t>
            </a:r>
            <a:r>
              <a:rPr lang="en-US" sz="1600" dirty="0" err="1"/>
              <a:t>Kigal</a:t>
            </a:r>
            <a:r>
              <a:rPr lang="en-US" sz="1600" dirty="0"/>
              <a:t> or </a:t>
            </a:r>
            <a:r>
              <a:rPr lang="en-US" sz="1600" dirty="0" err="1"/>
              <a:t>Irkalla</a:t>
            </a:r>
            <a:r>
              <a:rPr lang="en-US" sz="1600" dirty="0"/>
              <a:t>.</a:t>
            </a:r>
            <a:endParaRPr lang="en-US" sz="1600" dirty="0" smtClean="0"/>
          </a:p>
          <a:p>
            <a:r>
              <a:rPr lang="en-US" dirty="0" smtClean="0"/>
              <a:t>Writing: Sumerians used cuneiform to write, which is the earliest form of writing (started around 3000BC).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841" y="4547020"/>
            <a:ext cx="2745959" cy="19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Babylonians, 2112-2004BC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108450" cy="3531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4059238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25" b="14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12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Babylonians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Babylonians were polytheistic. </a:t>
            </a:r>
          </a:p>
          <a:p>
            <a:pPr lvl="1"/>
            <a:r>
              <a:rPr lang="en-US" dirty="0" smtClean="0"/>
              <a:t>Main Gods: Inspired by Sumer</a:t>
            </a:r>
          </a:p>
          <a:p>
            <a:r>
              <a:rPr lang="en-US" sz="1600" dirty="0" err="1"/>
              <a:t>Marduk</a:t>
            </a:r>
            <a:r>
              <a:rPr lang="en-US" sz="1600" dirty="0"/>
              <a:t> - </a:t>
            </a:r>
            <a:r>
              <a:rPr lang="en-US" sz="1600" dirty="0" err="1"/>
              <a:t>Marduk</a:t>
            </a:r>
            <a:r>
              <a:rPr lang="en-US" sz="1600" dirty="0"/>
              <a:t> was the primary god of the Babylonians and had Babylon as his main city. ...</a:t>
            </a:r>
          </a:p>
          <a:p>
            <a:r>
              <a:rPr lang="en-US" sz="1600" dirty="0" err="1"/>
              <a:t>Nergal</a:t>
            </a:r>
            <a:r>
              <a:rPr lang="en-US" sz="1600" dirty="0"/>
              <a:t> - God of the underworld, </a:t>
            </a:r>
            <a:r>
              <a:rPr lang="en-US" sz="1600" dirty="0" err="1"/>
              <a:t>Nergal</a:t>
            </a:r>
            <a:r>
              <a:rPr lang="en-US" sz="1600" dirty="0"/>
              <a:t> was an evil god who brought war and famine on the people. ...</a:t>
            </a:r>
          </a:p>
          <a:p>
            <a:r>
              <a:rPr lang="en-US" sz="1600" dirty="0" err="1"/>
              <a:t>Tiamat</a:t>
            </a:r>
            <a:r>
              <a:rPr lang="en-US" sz="1600" dirty="0"/>
              <a:t> - Goddess of the sea, </a:t>
            </a:r>
            <a:r>
              <a:rPr lang="en-US" sz="1600" dirty="0" err="1"/>
              <a:t>Tiamat</a:t>
            </a:r>
            <a:r>
              <a:rPr lang="en-US" sz="1600" dirty="0"/>
              <a:t> is drawn as a huge dragon. ...</a:t>
            </a:r>
          </a:p>
          <a:p>
            <a:r>
              <a:rPr lang="en-US" sz="1600" dirty="0"/>
              <a:t>Shamash - The Babylonian version of Utu.</a:t>
            </a:r>
            <a:endParaRPr lang="en-US" sz="1600" dirty="0" smtClean="0"/>
          </a:p>
          <a:p>
            <a:r>
              <a:rPr lang="en-US" dirty="0" smtClean="0"/>
              <a:t>Writing: Cuneiform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0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624</TotalTime>
  <Words>685</Words>
  <Application>Microsoft Macintosh PowerPoint</Application>
  <PresentationFormat>On-screen Show (4:3)</PresentationFormat>
  <Paragraphs>87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Apothecary</vt:lpstr>
      <vt:lpstr>Middle East</vt:lpstr>
      <vt:lpstr>PowerPoint Presentation</vt:lpstr>
      <vt:lpstr>Ancient Mesopotamia</vt:lpstr>
      <vt:lpstr>Ancient Sumeria,  4000-3000BC</vt:lpstr>
      <vt:lpstr>Sumerian empire</vt:lpstr>
      <vt:lpstr>Ancient sumeria</vt:lpstr>
      <vt:lpstr>Babylonians, 2112-2004BC</vt:lpstr>
      <vt:lpstr>Babylonian empire</vt:lpstr>
      <vt:lpstr>The Babylonians</vt:lpstr>
      <vt:lpstr>Israel, 1050-930BC </vt:lpstr>
      <vt:lpstr>Kingdom of Israel</vt:lpstr>
      <vt:lpstr>Israel</vt:lpstr>
      <vt:lpstr>Persians, 550BC-330BC</vt:lpstr>
      <vt:lpstr>The Persians</vt:lpstr>
      <vt:lpstr>The Persian empire</vt:lpstr>
      <vt:lpstr>The Bedouins </vt:lpstr>
      <vt:lpstr>The Bedouins</vt:lpstr>
      <vt:lpstr>The Bedouins</vt:lpstr>
      <vt:lpstr>Egyptians, 3000BC-70BC</vt:lpstr>
      <vt:lpstr>The Egyptian empire 1250bc</vt:lpstr>
      <vt:lpstr>The Egyptians</vt:lpstr>
      <vt:lpstr>Early 1900’s</vt:lpstr>
      <vt:lpstr>Early 1900s </vt:lpstr>
      <vt:lpstr>1948</vt:lpstr>
      <vt:lpstr>PowerPoint Presentation</vt:lpstr>
      <vt:lpstr>1960’s</vt:lpstr>
      <vt:lpstr>1967</vt:lpstr>
      <vt:lpstr>1970’s-1990’s</vt:lpstr>
      <vt:lpstr>1970’s-1980’s</vt:lpstr>
      <vt:lpstr>1979</vt:lpstr>
      <vt:lpstr>1980-1988</vt:lpstr>
      <vt:lpstr>1991</vt:lpstr>
      <vt:lpstr>1993</vt:lpstr>
      <vt:lpstr>2001</vt:lpstr>
      <vt:lpstr>2003 </vt:lpstr>
      <vt:lpstr>Traditional Motives for Terrorism</vt:lpstr>
      <vt:lpstr>Israeli-Palestinian Conflict</vt:lpstr>
      <vt:lpstr>Al-Qaeda</vt:lpstr>
      <vt:lpstr>2014…..2015…..?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</dc:title>
  <dc:creator>chris adams</dc:creator>
  <cp:lastModifiedBy>Rebecca Smith</cp:lastModifiedBy>
  <cp:revision>14</cp:revision>
  <dcterms:created xsi:type="dcterms:W3CDTF">2015-02-19T17:07:11Z</dcterms:created>
  <dcterms:modified xsi:type="dcterms:W3CDTF">2016-10-25T18:48:09Z</dcterms:modified>
</cp:coreProperties>
</file>