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07C77E-8DDA-DE4C-9069-F6A7CA89936C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C7A4DD-5D44-7C43-AFFB-CDC3A5850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  <p:sldLayoutId id="2147483777" r:id="rId19"/>
    <p:sldLayoutId id="214748377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Oil/Water Crisis in Southwest Asia (Middle East)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humans interact and adapt to their environment?</a:t>
            </a:r>
          </a:p>
          <a:p>
            <a:r>
              <a:rPr lang="en-US" dirty="0" smtClean="0"/>
              <a:t>What makes a country “rich”?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Oil Found?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huge amount of the world’s oil is found in </a:t>
            </a:r>
            <a:r>
              <a:rPr lang="en-US" u="sng" dirty="0" smtClean="0"/>
              <a:t>Southwest Asia</a:t>
            </a:r>
            <a:r>
              <a:rPr lang="en-US" dirty="0" smtClean="0"/>
              <a:t>, or the Middle East. </a:t>
            </a:r>
          </a:p>
          <a:p>
            <a:r>
              <a:rPr lang="en-US" dirty="0" smtClean="0"/>
              <a:t>This area was once under water, creating the perfect conditions (plants and animals) to begin the </a:t>
            </a:r>
            <a:r>
              <a:rPr lang="en-US" u="sng" dirty="0" smtClean="0"/>
              <a:t>oil-making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Plate Tectonics- Iranian plate and the Arabian plate collided, therefore trapping </a:t>
            </a:r>
            <a:r>
              <a:rPr lang="en-US" u="sng" dirty="0" smtClean="0"/>
              <a:t>oil</a:t>
            </a:r>
            <a:r>
              <a:rPr lang="en-US" dirty="0" smtClean="0"/>
              <a:t> and </a:t>
            </a:r>
            <a:r>
              <a:rPr lang="en-US" u="sng" dirty="0" smtClean="0"/>
              <a:t>gas.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8259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Saudi Arabia</a:t>
            </a:r>
            <a:r>
              <a:rPr lang="en-US" dirty="0" smtClean="0"/>
              <a:t>, the largest country in Southwest Asia has the most oil.</a:t>
            </a:r>
          </a:p>
          <a:p>
            <a:r>
              <a:rPr lang="en-US" dirty="0" smtClean="0"/>
              <a:t>¼ of the world’s oil can be found under the Saudi Arabian </a:t>
            </a:r>
            <a:r>
              <a:rPr lang="en-US" u="sng" dirty="0" smtClean="0"/>
              <a:t>deserts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583" y="3367465"/>
            <a:ext cx="2143951" cy="322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7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and Flow of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OPEC</a:t>
            </a:r>
            <a:r>
              <a:rPr lang="en-US" dirty="0" smtClean="0"/>
              <a:t>- Organization of the Petroleum Exporting Countries</a:t>
            </a:r>
          </a:p>
          <a:p>
            <a:r>
              <a:rPr lang="en-US" dirty="0" smtClean="0"/>
              <a:t>Most oil-exporting countries rely on oil sales to support their </a:t>
            </a:r>
            <a:r>
              <a:rPr lang="en-US" u="sng" dirty="0" smtClean="0"/>
              <a:t>economies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Exporting countries </a:t>
            </a:r>
            <a:r>
              <a:rPr lang="en-US" u="sng" dirty="0" smtClean="0"/>
              <a:t>primary</a:t>
            </a:r>
            <a:r>
              <a:rPr lang="en-US" dirty="0" smtClean="0"/>
              <a:t> source of income</a:t>
            </a:r>
          </a:p>
          <a:p>
            <a:endParaRPr lang="en-US" dirty="0"/>
          </a:p>
          <a:p>
            <a:r>
              <a:rPr lang="en-US" dirty="0" smtClean="0"/>
              <a:t>Oil-importing countries depend on oil from Southwest Asia</a:t>
            </a:r>
          </a:p>
          <a:p>
            <a:pPr lvl="1"/>
            <a:r>
              <a:rPr lang="en-US" dirty="0" smtClean="0"/>
              <a:t>What do we use oil for?</a:t>
            </a:r>
          </a:p>
          <a:p>
            <a:pPr lvl="1"/>
            <a:r>
              <a:rPr lang="en-US" dirty="0" smtClean="0"/>
              <a:t>What would life be like without oil?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1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Crisis!!!!!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climate in Southwest Asia is mostly </a:t>
            </a:r>
            <a:r>
              <a:rPr lang="en-US" u="sng" dirty="0" smtClean="0"/>
              <a:t>desert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of this, there is very little </a:t>
            </a:r>
            <a:r>
              <a:rPr lang="en-US" u="sng" dirty="0" smtClean="0"/>
              <a:t>precipitation</a:t>
            </a:r>
            <a:r>
              <a:rPr lang="en-US" dirty="0" smtClean="0"/>
              <a:t> </a:t>
            </a:r>
            <a:r>
              <a:rPr lang="en-US" u="sng" dirty="0" smtClean="0"/>
              <a:t>and ground water.</a:t>
            </a:r>
          </a:p>
          <a:p>
            <a:r>
              <a:rPr lang="en-US" dirty="0" smtClean="0"/>
              <a:t>Since precipitation is so scarce, farmers have to water or </a:t>
            </a:r>
            <a:r>
              <a:rPr lang="en-US" u="sng" dirty="0" smtClean="0"/>
              <a:t>irrigate</a:t>
            </a:r>
            <a:r>
              <a:rPr lang="en-US" dirty="0" smtClean="0"/>
              <a:t> their crops.</a:t>
            </a:r>
            <a:endParaRPr lang="en-US" dirty="0"/>
          </a:p>
        </p:txBody>
      </p:sp>
      <p:pic>
        <p:nvPicPr>
          <p:cNvPr id="4" name="Picture 2" descr="http://teachers.egfi-k12.org/wp-content/uploads/2009/12/Irrigation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5086" y="3498843"/>
            <a:ext cx="4776597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211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Desalinization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there is ample water supply in the region (lakes, rivers, ocean) there is a shortage of drinking water. </a:t>
            </a:r>
          </a:p>
          <a:p>
            <a:r>
              <a:rPr lang="en-US" dirty="0" smtClean="0"/>
              <a:t>Desalinization- a process that removes </a:t>
            </a:r>
            <a:r>
              <a:rPr lang="en-US" u="sng" dirty="0" smtClean="0"/>
              <a:t>salt</a:t>
            </a:r>
            <a:r>
              <a:rPr lang="en-US" dirty="0" smtClean="0"/>
              <a:t> from sea water</a:t>
            </a:r>
            <a:endParaRPr lang="en-US" dirty="0"/>
          </a:p>
        </p:txBody>
      </p:sp>
      <p:pic>
        <p:nvPicPr>
          <p:cNvPr id="4" name="Picture 2" descr="http://6ssatnist.files.wordpress.com/2011/04/desali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16437"/>
            <a:ext cx="3733800" cy="2884363"/>
          </a:xfrm>
          <a:prstGeom prst="rect">
            <a:avLst/>
          </a:prstGeom>
          <a:noFill/>
        </p:spPr>
      </p:pic>
      <p:pic>
        <p:nvPicPr>
          <p:cNvPr id="5" name="Picture 4" descr="http://big10x.com/commerce/catalog/images/desalinat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5544" y="3516437"/>
            <a:ext cx="4485732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640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farming is possible mostly through </a:t>
            </a:r>
            <a:r>
              <a:rPr lang="en-US" u="sng" dirty="0" smtClean="0"/>
              <a:t>irrigation</a:t>
            </a:r>
            <a:r>
              <a:rPr lang="en-US" dirty="0" smtClean="0"/>
              <a:t>, much of the land is used raising limited</a:t>
            </a:r>
            <a:r>
              <a:rPr lang="en-US" u="sng" dirty="0" smtClean="0"/>
              <a:t> livestock </a:t>
            </a:r>
            <a:r>
              <a:rPr lang="en-US" dirty="0" smtClean="0"/>
              <a:t>through herding or ranching.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639" y="3118116"/>
            <a:ext cx="4191000" cy="328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723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1118</TotalTime>
  <Words>286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Oil/Water Crisis in Southwest Asia (Middle East)</vt:lpstr>
      <vt:lpstr>Essential Questions</vt:lpstr>
      <vt:lpstr>Where is Oil Found?</vt:lpstr>
      <vt:lpstr>Uneven Distribution</vt:lpstr>
      <vt:lpstr>The Price and Flow of Oil</vt:lpstr>
      <vt:lpstr>Water Crisis!!!!!</vt:lpstr>
      <vt:lpstr>Desalinization</vt:lpstr>
      <vt:lpstr>Land Usage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Oil/Water Crisis in Southwest Asia (Middle East)</dc:title>
  <dc:creator>Bailey Ehler</dc:creator>
  <cp:lastModifiedBy>Rebecca Smith</cp:lastModifiedBy>
  <cp:revision>10</cp:revision>
  <dcterms:created xsi:type="dcterms:W3CDTF">2015-02-02T21:00:20Z</dcterms:created>
  <dcterms:modified xsi:type="dcterms:W3CDTF">2015-10-26T20:05:54Z</dcterms:modified>
</cp:coreProperties>
</file>