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79" r:id="rId11"/>
    <p:sldId id="261" r:id="rId12"/>
    <p:sldId id="262" r:id="rId13"/>
    <p:sldId id="257" r:id="rId14"/>
    <p:sldId id="259" r:id="rId15"/>
    <p:sldId id="258" r:id="rId16"/>
    <p:sldId id="260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6" r:id="rId27"/>
    <p:sldId id="272" r:id="rId28"/>
    <p:sldId id="278" r:id="rId29"/>
    <p:sldId id="273" r:id="rId30"/>
    <p:sldId id="274" r:id="rId31"/>
    <p:sldId id="275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9/20/16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99" y="85715"/>
            <a:ext cx="7772400" cy="1752600"/>
          </a:xfrm>
        </p:spPr>
        <p:txBody>
          <a:bodyPr/>
          <a:lstStyle/>
          <a:p>
            <a:r>
              <a:rPr lang="en-US" dirty="0" smtClean="0"/>
              <a:t>The United States of America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79810" y="2819400"/>
            <a:ext cx="6400800" cy="1752600"/>
          </a:xfrm>
        </p:spPr>
        <p:txBody>
          <a:bodyPr/>
          <a:lstStyle/>
          <a:p>
            <a:r>
              <a:rPr lang="en-US" dirty="0" smtClean="0"/>
              <a:t>A brief guide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133601"/>
            <a:ext cx="4605762" cy="46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5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</a:p>
          <a:p>
            <a:r>
              <a:rPr lang="en-US" dirty="0" smtClean="0"/>
              <a:t>Vocabulary</a:t>
            </a:r>
          </a:p>
          <a:p>
            <a:r>
              <a:rPr lang="en-US" dirty="0" smtClean="0"/>
              <a:t>Ancient America</a:t>
            </a:r>
          </a:p>
          <a:p>
            <a:r>
              <a:rPr lang="en-US" dirty="0" smtClean="0"/>
              <a:t>Colonization </a:t>
            </a:r>
          </a:p>
          <a:p>
            <a:r>
              <a:rPr lang="en-US" dirty="0" smtClean="0"/>
              <a:t>Landforms</a:t>
            </a:r>
          </a:p>
          <a:p>
            <a:r>
              <a:rPr lang="en-US" dirty="0" smtClean="0"/>
              <a:t>Political Process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6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What traditions did European colonizers leave behind? </a:t>
            </a:r>
          </a:p>
          <a:p>
            <a:pPr marL="514350" indent="-514350">
              <a:buAutoNum type="arabicParenR"/>
            </a:pPr>
            <a:r>
              <a:rPr lang="en-US" dirty="0" smtClean="0"/>
              <a:t>How does the American political system 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Colonization: </a:t>
            </a:r>
            <a:r>
              <a:rPr lang="en-US" dirty="0" smtClean="0"/>
              <a:t>the process of creating a settlement away from the country of origin. </a:t>
            </a:r>
          </a:p>
          <a:p>
            <a:r>
              <a:rPr lang="en-US" b="1" dirty="0" smtClean="0"/>
              <a:t>Federal Government: </a:t>
            </a:r>
            <a:r>
              <a:rPr lang="en-US" dirty="0" smtClean="0"/>
              <a:t>a government based upon power being broken up (i.e. checks and balances, different tiers of government) </a:t>
            </a:r>
          </a:p>
          <a:p>
            <a:r>
              <a:rPr lang="en-US" b="1" dirty="0" smtClean="0"/>
              <a:t>Presidential System: </a:t>
            </a:r>
            <a:r>
              <a:rPr lang="en-US" dirty="0" smtClean="0"/>
              <a:t>political structure that has three branches of government and a president as the head of the Executive branch.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inhabited by a group the Native Americans, who came to the North American continent somewhere between 10,000-30,000 years ago.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996612"/>
            <a:ext cx="5257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5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Columbus’ discovery of the “New World,” many European countries moved men, animals, and weapons to America.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819" y="2509924"/>
            <a:ext cx="4108398" cy="3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Question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What were the main colonizing forces (or countries) of the country now known as the USA? </a:t>
            </a:r>
          </a:p>
          <a:p>
            <a:pPr marL="0" indent="0">
              <a:buNone/>
            </a:pPr>
            <a:endParaRPr lang="en-US" i="1" dirty="0"/>
          </a:p>
          <a:p>
            <a:pPr marL="514350" indent="-514350">
              <a:buAutoNum type="alphaUcParenR"/>
            </a:pPr>
            <a:r>
              <a:rPr lang="en-US" i="1" dirty="0" smtClean="0"/>
              <a:t>Portugal and England</a:t>
            </a:r>
          </a:p>
          <a:p>
            <a:pPr marL="514350" indent="-514350">
              <a:buAutoNum type="alphaUcParenR"/>
            </a:pPr>
            <a:r>
              <a:rPr lang="en-US" i="1" dirty="0" smtClean="0"/>
              <a:t>England and France</a:t>
            </a:r>
          </a:p>
          <a:p>
            <a:pPr marL="514350" indent="-514350">
              <a:buAutoNum type="alphaUcParenR"/>
            </a:pPr>
            <a:r>
              <a:rPr lang="en-US" i="1" dirty="0" smtClean="0"/>
              <a:t>Mexico and England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405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Answer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B) England and France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005" y="2126054"/>
            <a:ext cx="4666696" cy="44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receiving it’s independence upon winning the Revolutionary War, the USA became the world’s first modern democratic country. </a:t>
            </a:r>
          </a:p>
          <a:p>
            <a:pPr lvl="1"/>
            <a:r>
              <a:rPr lang="en-US" dirty="0" smtClean="0"/>
              <a:t>At the time, countries did not allow people to fully decide how government was going to be run. (It was pretty stellar!)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1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 is home to roughly 321 million people. </a:t>
            </a:r>
          </a:p>
          <a:p>
            <a:pPr lvl="1"/>
            <a:r>
              <a:rPr lang="en-US" dirty="0" smtClean="0"/>
              <a:t>27 million Texans. </a:t>
            </a:r>
          </a:p>
          <a:p>
            <a:r>
              <a:rPr lang="en-US" dirty="0" smtClean="0"/>
              <a:t>There are three branches of government, the Judicial (the courts), the Legislative (Congress), and the Executive (President and police force). </a:t>
            </a:r>
          </a:p>
          <a:p>
            <a:r>
              <a:rPr lang="en-US" dirty="0" smtClean="0"/>
              <a:t>The US government is also divided into tiers: Local, State, and Federal (national).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20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Major Landforms</a:t>
            </a:r>
          </a:p>
          <a:p>
            <a:pPr lvl="1"/>
            <a:r>
              <a:rPr lang="en-US" dirty="0" smtClean="0"/>
              <a:t>Rocky Mountains </a:t>
            </a:r>
          </a:p>
          <a:p>
            <a:pPr lvl="1"/>
            <a:r>
              <a:rPr lang="en-US" dirty="0" smtClean="0"/>
              <a:t>Appalachian Mountains</a:t>
            </a:r>
          </a:p>
          <a:p>
            <a:pPr lvl="1"/>
            <a:r>
              <a:rPr lang="en-US" dirty="0" smtClean="0"/>
              <a:t>Redwood Forest</a:t>
            </a:r>
          </a:p>
          <a:p>
            <a:pPr lvl="1"/>
            <a:r>
              <a:rPr lang="en-US" dirty="0" smtClean="0"/>
              <a:t>Mississippi River </a:t>
            </a:r>
          </a:p>
          <a:p>
            <a:pPr lvl="1"/>
            <a:r>
              <a:rPr lang="en-US" dirty="0" smtClean="0"/>
              <a:t>Gulf of Mexico</a:t>
            </a:r>
          </a:p>
          <a:p>
            <a:pPr lvl="1"/>
            <a:r>
              <a:rPr lang="en-US" dirty="0" smtClean="0"/>
              <a:t>Great Lakes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9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America has 50 states.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4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Rocky Mountains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246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Appalachian Mountains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528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Redwood Forest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6482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963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Mexico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251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9923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 has to major political parties: </a:t>
            </a:r>
          </a:p>
          <a:p>
            <a:pPr lvl="1"/>
            <a:r>
              <a:rPr lang="en-US" dirty="0" smtClean="0"/>
              <a:t>Democrats: Donkey </a:t>
            </a:r>
          </a:p>
          <a:p>
            <a:pPr lvl="1"/>
            <a:r>
              <a:rPr lang="en-US" dirty="0" smtClean="0"/>
              <a:t>Republicans: Elephant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618" y="2224940"/>
            <a:ext cx="4252275" cy="387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93" y="3279142"/>
            <a:ext cx="2756731" cy="28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74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 is a democratic republic, meaning that people vote for elected officials. </a:t>
            </a:r>
          </a:p>
          <a:p>
            <a:pPr lvl="1"/>
            <a:r>
              <a:rPr lang="en-US" dirty="0" smtClean="0"/>
              <a:t>Representatives, Presidents, governors, railroad commissioners, pretty much everyone in government (except for Justices of the Supreme Court) </a:t>
            </a:r>
          </a:p>
          <a:p>
            <a:r>
              <a:rPr lang="en-US" dirty="0" smtClean="0"/>
              <a:t>The President is NOT elected by the people; rather, he is elected by the Electoral College, who is elected by the people </a:t>
            </a:r>
          </a:p>
        </p:txBody>
      </p:sp>
    </p:spTree>
    <p:extLst>
      <p:ext uri="{BB962C8B-B14F-4D97-AF65-F5344CB8AC3E}">
        <p14:creationId xmlns:p14="http://schemas.microsoft.com/office/powerpoint/2010/main" val="427840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 makes the laws? Congress (House of Representatives and the Senate) makes the laws. In order for a bill to become a law, it must be approved by both houses. (Bicameral system).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00" y="3385006"/>
            <a:ext cx="6999202" cy="32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45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Electoral College, essentially a point based system</a:t>
            </a:r>
          </a:p>
          <a:p>
            <a:pPr lvl="1"/>
            <a:r>
              <a:rPr lang="en-US" dirty="0" smtClean="0"/>
              <a:t>A presidential candidate (this time Hillary Clinton and Donald Trump) and his/her party have to win 51% of a state’s popular vote in order to win all the electoral votes (or points) of that state. </a:t>
            </a:r>
          </a:p>
          <a:p>
            <a:pPr lvl="1"/>
            <a:r>
              <a:rPr lang="en-US" dirty="0" smtClean="0"/>
              <a:t>Texas has 38 electoral votes, which is determined by the number of Representatives (subject to change) + Senators (always 2) a state has. </a:t>
            </a:r>
          </a:p>
          <a:p>
            <a:pPr lvl="1"/>
            <a:r>
              <a:rPr lang="en-US" dirty="0" smtClean="0"/>
              <a:t>The party that wins the 51% of the popular vote in the state gets to send all its electors to the Electoral College. </a:t>
            </a:r>
          </a:p>
          <a:p>
            <a:pPr lvl="1"/>
            <a:r>
              <a:rPr lang="en-US" dirty="0" smtClean="0"/>
              <a:t>The candidate that receives 270 (51% of the overall electoral votes)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2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 is the third largest population in the world.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24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Electoral College continued</a:t>
            </a:r>
          </a:p>
          <a:p>
            <a:pPr lvl="1"/>
            <a:r>
              <a:rPr lang="en-US" dirty="0" smtClean="0"/>
              <a:t>It is possible to win the popular vote but not become president. </a:t>
            </a:r>
          </a:p>
          <a:p>
            <a:pPr lvl="1"/>
            <a:r>
              <a:rPr lang="en-US" dirty="0" smtClean="0"/>
              <a:t>The Founding Fathers structured the presidential election process this way in order to prevent people abusing their right to vote. They wanted to make sure there was a way to weed out “celebrity like” candidates. </a:t>
            </a:r>
          </a:p>
          <a:p>
            <a:pPr lvl="1"/>
            <a:r>
              <a:rPr lang="en-US" dirty="0" smtClean="0"/>
              <a:t>Also, this system requires presidential candidates to have a broad geographical support. </a:t>
            </a:r>
          </a:p>
          <a:p>
            <a:pPr lvl="1"/>
            <a:r>
              <a:rPr lang="en-US" dirty="0" smtClean="0"/>
              <a:t>Because a candidate needs to win at least 51% of the vote, it makes it difficult to have more than two parties.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9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Political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Parties – One Candidate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Will have electors that decide who becomes president.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 </a:t>
            </a:r>
            <a:r>
              <a:rPr lang="en-US" dirty="0" err="1" smtClean="0"/>
              <a:t>vs</a:t>
            </a:r>
            <a:r>
              <a:rPr lang="en-US" dirty="0" smtClean="0"/>
              <a:t> Conservative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www.isidewith.com</a:t>
            </a:r>
            <a:r>
              <a:rPr lang="en-US" dirty="0"/>
              <a:t>/political-quiz</a:t>
            </a:r>
          </a:p>
        </p:txBody>
      </p:sp>
    </p:spTree>
    <p:extLst>
      <p:ext uri="{BB962C8B-B14F-4D97-AF65-F5344CB8AC3E}">
        <p14:creationId xmlns:p14="http://schemas.microsoft.com/office/powerpoint/2010/main" val="320332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America has had 150 presidents.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2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Constitution is the second constitution of the USA.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2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Mt. Everest is in America.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2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551642"/>
            <a:ext cx="6477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5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and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Have similar cultures because they have similar colonization stories.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7771"/>
            <a:ext cx="4757050" cy="4066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413" y="2834738"/>
            <a:ext cx="4042259" cy="279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2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 of America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05600"/>
            <a:ext cx="6350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29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623</TotalTime>
  <Words>767</Words>
  <Application>Microsoft Macintosh PowerPoint</Application>
  <PresentationFormat>On-screen Show (4:3)</PresentationFormat>
  <Paragraphs>92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The United States of America</vt:lpstr>
      <vt:lpstr>True or False</vt:lpstr>
      <vt:lpstr>True or False</vt:lpstr>
      <vt:lpstr>True or False</vt:lpstr>
      <vt:lpstr>True or False</vt:lpstr>
      <vt:lpstr>True or False</vt:lpstr>
      <vt:lpstr>North America</vt:lpstr>
      <vt:lpstr>US and Canada</vt:lpstr>
      <vt:lpstr>The United States of America</vt:lpstr>
      <vt:lpstr>Parts </vt:lpstr>
      <vt:lpstr>Essential Questions</vt:lpstr>
      <vt:lpstr>Vocabulary </vt:lpstr>
      <vt:lpstr>Ancient America </vt:lpstr>
      <vt:lpstr>Colonization </vt:lpstr>
      <vt:lpstr>Question</vt:lpstr>
      <vt:lpstr>Answer </vt:lpstr>
      <vt:lpstr>America Today</vt:lpstr>
      <vt:lpstr>America Today</vt:lpstr>
      <vt:lpstr>America Today</vt:lpstr>
      <vt:lpstr>Rocky Mountains</vt:lpstr>
      <vt:lpstr>Appalachian Mountains </vt:lpstr>
      <vt:lpstr>Redwood Forest</vt:lpstr>
      <vt:lpstr>Mississippi River</vt:lpstr>
      <vt:lpstr>Gulf of Mexico</vt:lpstr>
      <vt:lpstr>Great Lakes</vt:lpstr>
      <vt:lpstr>Political Process</vt:lpstr>
      <vt:lpstr>Political Process </vt:lpstr>
      <vt:lpstr>Political Process</vt:lpstr>
      <vt:lpstr>Political Process</vt:lpstr>
      <vt:lpstr>Political Process</vt:lpstr>
      <vt:lpstr>Our Political Process </vt:lpstr>
      <vt:lpstr>Liberal vs Conservative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of America</dc:title>
  <dc:creator>Rebecca Smith</dc:creator>
  <cp:lastModifiedBy>Rebecca Smith</cp:lastModifiedBy>
  <cp:revision>14</cp:revision>
  <dcterms:created xsi:type="dcterms:W3CDTF">2016-09-19T02:38:22Z</dcterms:created>
  <dcterms:modified xsi:type="dcterms:W3CDTF">2016-09-20T18:34:38Z</dcterms:modified>
</cp:coreProperties>
</file>